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1"/>
  </p:notesMasterIdLst>
  <p:sldIdLst>
    <p:sldId id="689" r:id="rId5"/>
    <p:sldId id="665" r:id="rId6"/>
    <p:sldId id="679" r:id="rId7"/>
    <p:sldId id="681" r:id="rId8"/>
    <p:sldId id="707" r:id="rId9"/>
    <p:sldId id="680" r:id="rId10"/>
    <p:sldId id="659" r:id="rId11"/>
    <p:sldId id="709" r:id="rId12"/>
    <p:sldId id="690" r:id="rId13"/>
    <p:sldId id="711" r:id="rId14"/>
    <p:sldId id="692" r:id="rId15"/>
    <p:sldId id="713" r:id="rId16"/>
    <p:sldId id="697" r:id="rId17"/>
    <p:sldId id="712" r:id="rId18"/>
    <p:sldId id="708" r:id="rId19"/>
    <p:sldId id="693" r:id="rId20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9B02719-4020-1BBA-2F82-24011372B1A6}" name="Heather McCann" initials="HM" userId="S::heather.mccann@wildheartsgroup.com::0592c481-7c7d-40d5-9ac3-0cdd966edee8" providerId="AD"/>
  <p188:author id="{98588C4E-4A36-769B-DDCC-05ADA7CE6609}" name="Heather McCann" initials="HM" userId="S::Heather.McCann@wildheartsgroup.com::0592c481-7c7d-40d5-9ac3-0cdd966edee8" providerId="AD"/>
  <p188:author id="{A9FB5E87-D271-B271-2E4A-B2E79AABA1FA}" name="Ellie Jackson" initials="EJ" userId="S::ellie.jackson@wildheartsgroup.com::7019281c-72e0-414e-8a3e-8d57fe047617" providerId="AD"/>
  <p188:author id="{64DDCDE6-75E2-03E9-0FA5-DB9C4EC03016}" name="Morven Cameron" initials="MC" userId="S::morven.cameron@wildheartsgroup.com::9023f9bd-7be6-453f-8546-e4bbe1a0a9f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20BD"/>
    <a:srgbClr val="DB1565"/>
    <a:srgbClr val="CE3033"/>
    <a:srgbClr val="D63439"/>
    <a:srgbClr val="4D5A61"/>
    <a:srgbClr val="FFD9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9AE7AC-8459-DD62-4FFA-A43484DFA487}" v="109" dt="2023-01-27T16:56:29.254"/>
    <p1510:client id="{620461F0-E74D-6DBA-1C3D-0990AA0EEED7}" v="12" dt="2023-01-27T14:56:34.089"/>
    <p1510:client id="{7DE05953-3501-AB34-0453-89C16FD13CA0}" v="3" dt="2023-01-27T16:56:52.655"/>
    <p1510:client id="{9B657B63-A50C-413D-A592-9F9BDA583A13}" v="195" dt="2023-01-27T17:52:34.1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ona Hardie" userId="S::fiona.hardie@wildheartsgroup.com::48ec04f9-1b91-4b49-86fb-c094ab0c9213" providerId="AD" clId="Web-{7DE05953-3501-AB34-0453-89C16FD13CA0}"/>
    <pc:docChg chg="modSld">
      <pc:chgData name="Fiona Hardie" userId="S::fiona.hardie@wildheartsgroup.com::48ec04f9-1b91-4b49-86fb-c094ab0c9213" providerId="AD" clId="Web-{7DE05953-3501-AB34-0453-89C16FD13CA0}" dt="2023-01-27T16:56:52.655" v="2"/>
      <pc:docMkLst>
        <pc:docMk/>
      </pc:docMkLst>
      <pc:sldChg chg="delSp modSp">
        <pc:chgData name="Fiona Hardie" userId="S::fiona.hardie@wildheartsgroup.com::48ec04f9-1b91-4b49-86fb-c094ab0c9213" providerId="AD" clId="Web-{7DE05953-3501-AB34-0453-89C16FD13CA0}" dt="2023-01-27T16:56:52.655" v="2"/>
        <pc:sldMkLst>
          <pc:docMk/>
          <pc:sldMk cId="2800380774" sldId="711"/>
        </pc:sldMkLst>
        <pc:cxnChg chg="del">
          <ac:chgData name="Fiona Hardie" userId="S::fiona.hardie@wildheartsgroup.com::48ec04f9-1b91-4b49-86fb-c094ab0c9213" providerId="AD" clId="Web-{7DE05953-3501-AB34-0453-89C16FD13CA0}" dt="2023-01-27T16:56:45.873" v="0"/>
          <ac:cxnSpMkLst>
            <pc:docMk/>
            <pc:sldMk cId="2800380774" sldId="711"/>
            <ac:cxnSpMk id="23" creationId="{26F7963A-02E3-4F74-BB7B-3532BE9A348A}"/>
          </ac:cxnSpMkLst>
        </pc:cxnChg>
        <pc:cxnChg chg="del mod">
          <ac:chgData name="Fiona Hardie" userId="S::fiona.hardie@wildheartsgroup.com::48ec04f9-1b91-4b49-86fb-c094ab0c9213" providerId="AD" clId="Web-{7DE05953-3501-AB34-0453-89C16FD13CA0}" dt="2023-01-27T16:56:48.405" v="1"/>
          <ac:cxnSpMkLst>
            <pc:docMk/>
            <pc:sldMk cId="2800380774" sldId="711"/>
            <ac:cxnSpMk id="26" creationId="{5F5314F8-410E-40B0-BDD4-F7300DD8348A}"/>
          </ac:cxnSpMkLst>
        </pc:cxnChg>
        <pc:cxnChg chg="del mod">
          <ac:chgData name="Fiona Hardie" userId="S::fiona.hardie@wildheartsgroup.com::48ec04f9-1b91-4b49-86fb-c094ab0c9213" providerId="AD" clId="Web-{7DE05953-3501-AB34-0453-89C16FD13CA0}" dt="2023-01-27T16:56:52.655" v="2"/>
          <ac:cxnSpMkLst>
            <pc:docMk/>
            <pc:sldMk cId="2800380774" sldId="711"/>
            <ac:cxnSpMk id="30" creationId="{99C8C7C9-EEBA-40FB-A847-1CF905B9238C}"/>
          </ac:cxnSpMkLst>
        </pc:cxnChg>
      </pc:sldChg>
    </pc:docChg>
  </pc:docChgLst>
  <pc:docChgLst>
    <pc:chgData name="Fiona Hardie" userId="48ec04f9-1b91-4b49-86fb-c094ab0c9213" providerId="ADAL" clId="{9B657B63-A50C-413D-A592-9F9BDA583A13}"/>
    <pc:docChg chg="undo custSel modSld">
      <pc:chgData name="Fiona Hardie" userId="48ec04f9-1b91-4b49-86fb-c094ab0c9213" providerId="ADAL" clId="{9B657B63-A50C-413D-A592-9F9BDA583A13}" dt="2023-01-27T17:51:10.123" v="192" actId="1076"/>
      <pc:docMkLst>
        <pc:docMk/>
      </pc:docMkLst>
      <pc:sldChg chg="addSp delSp modSp mod">
        <pc:chgData name="Fiona Hardie" userId="48ec04f9-1b91-4b49-86fb-c094ab0c9213" providerId="ADAL" clId="{9B657B63-A50C-413D-A592-9F9BDA583A13}" dt="2023-01-27T17:46:15.204" v="189" actId="207"/>
        <pc:sldMkLst>
          <pc:docMk/>
          <pc:sldMk cId="3368763328" sldId="709"/>
        </pc:sldMkLst>
        <pc:spChg chg="mod">
          <ac:chgData name="Fiona Hardie" userId="48ec04f9-1b91-4b49-86fb-c094ab0c9213" providerId="ADAL" clId="{9B657B63-A50C-413D-A592-9F9BDA583A13}" dt="2023-01-27T17:05:40.170" v="61" actId="14100"/>
          <ac:spMkLst>
            <pc:docMk/>
            <pc:sldMk cId="3368763328" sldId="709"/>
            <ac:spMk id="7" creationId="{17F11787-8276-4CF7-A598-2023BEB103FA}"/>
          </ac:spMkLst>
        </pc:spChg>
        <pc:spChg chg="mod">
          <ac:chgData name="Fiona Hardie" userId="48ec04f9-1b91-4b49-86fb-c094ab0c9213" providerId="ADAL" clId="{9B657B63-A50C-413D-A592-9F9BDA583A13}" dt="2023-01-27T17:06:01.914" v="65" actId="1076"/>
          <ac:spMkLst>
            <pc:docMk/>
            <pc:sldMk cId="3368763328" sldId="709"/>
            <ac:spMk id="24" creationId="{2AEBAE27-0670-4BE9-90F7-44E640B26217}"/>
          </ac:spMkLst>
        </pc:spChg>
        <pc:spChg chg="mod">
          <ac:chgData name="Fiona Hardie" userId="48ec04f9-1b91-4b49-86fb-c094ab0c9213" providerId="ADAL" clId="{9B657B63-A50C-413D-A592-9F9BDA583A13}" dt="2023-01-27T17:05:47.586" v="64" actId="14100"/>
          <ac:spMkLst>
            <pc:docMk/>
            <pc:sldMk cId="3368763328" sldId="709"/>
            <ac:spMk id="29" creationId="{6221D947-FB4F-47AE-BFB5-B6C01DB01680}"/>
          </ac:spMkLst>
        </pc:spChg>
        <pc:spChg chg="mod">
          <ac:chgData name="Fiona Hardie" userId="48ec04f9-1b91-4b49-86fb-c094ab0c9213" providerId="ADAL" clId="{9B657B63-A50C-413D-A592-9F9BDA583A13}" dt="2023-01-27T17:05:34.651" v="58" actId="14100"/>
          <ac:spMkLst>
            <pc:docMk/>
            <pc:sldMk cId="3368763328" sldId="709"/>
            <ac:spMk id="34" creationId="{DCEB1C69-5CA4-44D3-9AC9-9056CFC05B08}"/>
          </ac:spMkLst>
        </pc:spChg>
        <pc:picChg chg="add mod">
          <ac:chgData name="Fiona Hardie" userId="48ec04f9-1b91-4b49-86fb-c094ab0c9213" providerId="ADAL" clId="{9B657B63-A50C-413D-A592-9F9BDA583A13}" dt="2023-01-27T17:44:55.341" v="168" actId="207"/>
          <ac:picMkLst>
            <pc:docMk/>
            <pc:sldMk cId="3368763328" sldId="709"/>
            <ac:picMk id="3" creationId="{6F2C6BDA-F132-3AC3-50BF-3636E377B129}"/>
          </ac:picMkLst>
        </pc:picChg>
        <pc:picChg chg="del mod">
          <ac:chgData name="Fiona Hardie" userId="48ec04f9-1b91-4b49-86fb-c094ab0c9213" providerId="ADAL" clId="{9B657B63-A50C-413D-A592-9F9BDA583A13}" dt="2023-01-27T17:44:25.601" v="161" actId="478"/>
          <ac:picMkLst>
            <pc:docMk/>
            <pc:sldMk cId="3368763328" sldId="709"/>
            <ac:picMk id="6" creationId="{988AF8AB-EA0E-7992-42EA-FB7632E473DC}"/>
          </ac:picMkLst>
        </pc:picChg>
        <pc:picChg chg="del">
          <ac:chgData name="Fiona Hardie" userId="48ec04f9-1b91-4b49-86fb-c094ab0c9213" providerId="ADAL" clId="{9B657B63-A50C-413D-A592-9F9BDA583A13}" dt="2023-01-27T17:45:14.592" v="170" actId="478"/>
          <ac:picMkLst>
            <pc:docMk/>
            <pc:sldMk cId="3368763328" sldId="709"/>
            <ac:picMk id="8" creationId="{2D42218A-FAF6-07D8-8935-56733691A8DA}"/>
          </ac:picMkLst>
        </pc:picChg>
        <pc:picChg chg="del">
          <ac:chgData name="Fiona Hardie" userId="48ec04f9-1b91-4b49-86fb-c094ab0c9213" providerId="ADAL" clId="{9B657B63-A50C-413D-A592-9F9BDA583A13}" dt="2023-01-27T17:45:46.164" v="177" actId="478"/>
          <ac:picMkLst>
            <pc:docMk/>
            <pc:sldMk cId="3368763328" sldId="709"/>
            <ac:picMk id="9" creationId="{95ACD745-6109-8C94-1319-D107905883D9}"/>
          </ac:picMkLst>
        </pc:picChg>
        <pc:picChg chg="del">
          <ac:chgData name="Fiona Hardie" userId="48ec04f9-1b91-4b49-86fb-c094ab0c9213" providerId="ADAL" clId="{9B657B63-A50C-413D-A592-9F9BDA583A13}" dt="2023-01-27T17:46:05.707" v="184" actId="478"/>
          <ac:picMkLst>
            <pc:docMk/>
            <pc:sldMk cId="3368763328" sldId="709"/>
            <ac:picMk id="10" creationId="{64FF3D21-2A1D-AB48-E364-506EF4E3C800}"/>
          </ac:picMkLst>
        </pc:picChg>
        <pc:picChg chg="add mod">
          <ac:chgData name="Fiona Hardie" userId="48ec04f9-1b91-4b49-86fb-c094ab0c9213" providerId="ADAL" clId="{9B657B63-A50C-413D-A592-9F9BDA583A13}" dt="2023-01-27T17:45:25.234" v="175" actId="1076"/>
          <ac:picMkLst>
            <pc:docMk/>
            <pc:sldMk cId="3368763328" sldId="709"/>
            <ac:picMk id="12" creationId="{89357AFC-9088-ED01-8C54-26E5F73963B9}"/>
          </ac:picMkLst>
        </pc:picChg>
        <pc:picChg chg="add mod">
          <ac:chgData name="Fiona Hardie" userId="48ec04f9-1b91-4b49-86fb-c094ab0c9213" providerId="ADAL" clId="{9B657B63-A50C-413D-A592-9F9BDA583A13}" dt="2023-01-27T17:45:53.980" v="182" actId="207"/>
          <ac:picMkLst>
            <pc:docMk/>
            <pc:sldMk cId="3368763328" sldId="709"/>
            <ac:picMk id="14" creationId="{3689AE4A-9FDA-8BB0-A076-0B2B0F30545F}"/>
          </ac:picMkLst>
        </pc:picChg>
        <pc:picChg chg="add mod">
          <ac:chgData name="Fiona Hardie" userId="48ec04f9-1b91-4b49-86fb-c094ab0c9213" providerId="ADAL" clId="{9B657B63-A50C-413D-A592-9F9BDA583A13}" dt="2023-01-27T17:46:15.204" v="189" actId="207"/>
          <ac:picMkLst>
            <pc:docMk/>
            <pc:sldMk cId="3368763328" sldId="709"/>
            <ac:picMk id="16" creationId="{F03D1288-4470-F44A-AC68-4310E26E9B73}"/>
          </ac:picMkLst>
        </pc:picChg>
      </pc:sldChg>
      <pc:sldChg chg="addSp delSp modSp mod">
        <pc:chgData name="Fiona Hardie" userId="48ec04f9-1b91-4b49-86fb-c094ab0c9213" providerId="ADAL" clId="{9B657B63-A50C-413D-A592-9F9BDA583A13}" dt="2023-01-27T17:03:41.867" v="54" actId="1076"/>
        <pc:sldMkLst>
          <pc:docMk/>
          <pc:sldMk cId="2800380774" sldId="711"/>
        </pc:sldMkLst>
        <pc:spChg chg="mod">
          <ac:chgData name="Fiona Hardie" userId="48ec04f9-1b91-4b49-86fb-c094ab0c9213" providerId="ADAL" clId="{9B657B63-A50C-413D-A592-9F9BDA583A13}" dt="2023-01-27T16:57:29.487" v="1" actId="1076"/>
          <ac:spMkLst>
            <pc:docMk/>
            <pc:sldMk cId="2800380774" sldId="711"/>
            <ac:spMk id="18" creationId="{0C73BFD5-3F21-4DD9-8E11-E8068E2384FF}"/>
          </ac:spMkLst>
        </pc:spChg>
        <pc:spChg chg="mod">
          <ac:chgData name="Fiona Hardie" userId="48ec04f9-1b91-4b49-86fb-c094ab0c9213" providerId="ADAL" clId="{9B657B63-A50C-413D-A592-9F9BDA583A13}" dt="2023-01-27T16:58:31.098" v="21" actId="1076"/>
          <ac:spMkLst>
            <pc:docMk/>
            <pc:sldMk cId="2800380774" sldId="711"/>
            <ac:spMk id="19" creationId="{25BE9A7D-CC6E-46A2-94B3-19335F6A4E65}"/>
          </ac:spMkLst>
        </pc:spChg>
        <pc:spChg chg="mod">
          <ac:chgData name="Fiona Hardie" userId="48ec04f9-1b91-4b49-86fb-c094ab0c9213" providerId="ADAL" clId="{9B657B63-A50C-413D-A592-9F9BDA583A13}" dt="2023-01-27T16:58:46.650" v="24" actId="1076"/>
          <ac:spMkLst>
            <pc:docMk/>
            <pc:sldMk cId="2800380774" sldId="711"/>
            <ac:spMk id="24" creationId="{545D127B-7EBE-4113-A7C9-C0BED9E8FF6E}"/>
          </ac:spMkLst>
        </pc:spChg>
        <pc:spChg chg="mod">
          <ac:chgData name="Fiona Hardie" userId="48ec04f9-1b91-4b49-86fb-c094ab0c9213" providerId="ADAL" clId="{9B657B63-A50C-413D-A592-9F9BDA583A13}" dt="2023-01-27T16:58:10.250" v="16" actId="14100"/>
          <ac:spMkLst>
            <pc:docMk/>
            <pc:sldMk cId="2800380774" sldId="711"/>
            <ac:spMk id="29" creationId="{4D8149EB-69E4-48BA-8B31-8BBF2AE53BC3}"/>
          </ac:spMkLst>
        </pc:spChg>
        <pc:picChg chg="add mod">
          <ac:chgData name="Fiona Hardie" userId="48ec04f9-1b91-4b49-86fb-c094ab0c9213" providerId="ADAL" clId="{9B657B63-A50C-413D-A592-9F9BDA583A13}" dt="2023-01-27T17:02:52.171" v="50" actId="207"/>
          <ac:picMkLst>
            <pc:docMk/>
            <pc:sldMk cId="2800380774" sldId="711"/>
            <ac:picMk id="4" creationId="{ABA918FF-F61E-A304-0BFA-BA00F48A52BC}"/>
          </ac:picMkLst>
        </pc:picChg>
        <pc:picChg chg="add del mod">
          <ac:chgData name="Fiona Hardie" userId="48ec04f9-1b91-4b49-86fb-c094ab0c9213" providerId="ADAL" clId="{9B657B63-A50C-413D-A592-9F9BDA583A13}" dt="2023-01-27T16:59:55.545" v="33" actId="478"/>
          <ac:picMkLst>
            <pc:docMk/>
            <pc:sldMk cId="2800380774" sldId="711"/>
            <ac:picMk id="6" creationId="{C30E2A49-33FB-57D9-B488-259AED60E259}"/>
          </ac:picMkLst>
        </pc:picChg>
        <pc:picChg chg="add mod">
          <ac:chgData name="Fiona Hardie" userId="48ec04f9-1b91-4b49-86fb-c094ab0c9213" providerId="ADAL" clId="{9B657B63-A50C-413D-A592-9F9BDA583A13}" dt="2023-01-27T17:03:33.492" v="52" actId="207"/>
          <ac:picMkLst>
            <pc:docMk/>
            <pc:sldMk cId="2800380774" sldId="711"/>
            <ac:picMk id="8" creationId="{FF6228F5-79CD-A340-B6AB-DB46B5A1176B}"/>
          </ac:picMkLst>
        </pc:picChg>
        <pc:picChg chg="add mod">
          <ac:chgData name="Fiona Hardie" userId="48ec04f9-1b91-4b49-86fb-c094ab0c9213" providerId="ADAL" clId="{9B657B63-A50C-413D-A592-9F9BDA583A13}" dt="2023-01-27T17:03:41.867" v="54" actId="1076"/>
          <ac:picMkLst>
            <pc:docMk/>
            <pc:sldMk cId="2800380774" sldId="711"/>
            <ac:picMk id="10" creationId="{FE86B158-CCF1-C9FD-F475-1022DB4DE1CA}"/>
          </ac:picMkLst>
        </pc:picChg>
      </pc:sldChg>
      <pc:sldChg chg="addSp delSp modSp mod">
        <pc:chgData name="Fiona Hardie" userId="48ec04f9-1b91-4b49-86fb-c094ab0c9213" providerId="ADAL" clId="{9B657B63-A50C-413D-A592-9F9BDA583A13}" dt="2023-01-27T17:51:10.123" v="192" actId="1076"/>
        <pc:sldMkLst>
          <pc:docMk/>
          <pc:sldMk cId="1167815301" sldId="712"/>
        </pc:sldMkLst>
        <pc:spChg chg="mod">
          <ac:chgData name="Fiona Hardie" userId="48ec04f9-1b91-4b49-86fb-c094ab0c9213" providerId="ADAL" clId="{9B657B63-A50C-413D-A592-9F9BDA583A13}" dt="2023-01-27T17:37:21.883" v="145" actId="1076"/>
          <ac:spMkLst>
            <pc:docMk/>
            <pc:sldMk cId="1167815301" sldId="712"/>
            <ac:spMk id="17" creationId="{55154573-A015-4B7D-B2BF-C59D705F54C7}"/>
          </ac:spMkLst>
        </pc:spChg>
        <pc:spChg chg="mod">
          <ac:chgData name="Fiona Hardie" userId="48ec04f9-1b91-4b49-86fb-c094ab0c9213" providerId="ADAL" clId="{9B657B63-A50C-413D-A592-9F9BDA583A13}" dt="2023-01-27T17:25:45.874" v="123" actId="1076"/>
          <ac:spMkLst>
            <pc:docMk/>
            <pc:sldMk cId="1167815301" sldId="712"/>
            <ac:spMk id="18" creationId="{4802C647-350F-47CE-847F-E5563BC173D0}"/>
          </ac:spMkLst>
        </pc:spChg>
        <pc:spChg chg="mod">
          <ac:chgData name="Fiona Hardie" userId="48ec04f9-1b91-4b49-86fb-c094ab0c9213" providerId="ADAL" clId="{9B657B63-A50C-413D-A592-9F9BDA583A13}" dt="2023-01-27T17:37:27.147" v="146" actId="1076"/>
          <ac:spMkLst>
            <pc:docMk/>
            <pc:sldMk cId="1167815301" sldId="712"/>
            <ac:spMk id="19" creationId="{8CC3DC46-4B3B-422D-B43B-E9796E16E614}"/>
          </ac:spMkLst>
        </pc:spChg>
        <pc:spChg chg="mod">
          <ac:chgData name="Fiona Hardie" userId="48ec04f9-1b91-4b49-86fb-c094ab0c9213" providerId="ADAL" clId="{9B657B63-A50C-413D-A592-9F9BDA583A13}" dt="2023-01-27T17:37:34.291" v="147" actId="1076"/>
          <ac:spMkLst>
            <pc:docMk/>
            <pc:sldMk cId="1167815301" sldId="712"/>
            <ac:spMk id="23" creationId="{B2022A11-F3AA-4A89-9B49-3BAE11D6A4CC}"/>
          </ac:spMkLst>
        </pc:spChg>
        <pc:spChg chg="mod">
          <ac:chgData name="Fiona Hardie" userId="48ec04f9-1b91-4b49-86fb-c094ab0c9213" providerId="ADAL" clId="{9B657B63-A50C-413D-A592-9F9BDA583A13}" dt="2023-01-27T17:30:52.571" v="127" actId="1076"/>
          <ac:spMkLst>
            <pc:docMk/>
            <pc:sldMk cId="1167815301" sldId="712"/>
            <ac:spMk id="24" creationId="{CE5FE99A-0078-4921-B391-55E3E6569B24}"/>
          </ac:spMkLst>
        </pc:spChg>
        <pc:spChg chg="mod">
          <ac:chgData name="Fiona Hardie" userId="48ec04f9-1b91-4b49-86fb-c094ab0c9213" providerId="ADAL" clId="{9B657B63-A50C-413D-A592-9F9BDA583A13}" dt="2023-01-27T17:31:37.283" v="139" actId="1076"/>
          <ac:spMkLst>
            <pc:docMk/>
            <pc:sldMk cId="1167815301" sldId="712"/>
            <ac:spMk id="25" creationId="{1D6886EB-D25F-472C-9EA8-F6886DE2590B}"/>
          </ac:spMkLst>
        </pc:spChg>
        <pc:spChg chg="mod">
          <ac:chgData name="Fiona Hardie" userId="48ec04f9-1b91-4b49-86fb-c094ab0c9213" providerId="ADAL" clId="{9B657B63-A50C-413D-A592-9F9BDA583A13}" dt="2023-01-27T17:25:30.890" v="116" actId="14100"/>
          <ac:spMkLst>
            <pc:docMk/>
            <pc:sldMk cId="1167815301" sldId="712"/>
            <ac:spMk id="26" creationId="{F4C50EDF-12BE-4003-B0A2-CA93E3EAA046}"/>
          </ac:spMkLst>
        </pc:spChg>
        <pc:spChg chg="mod">
          <ac:chgData name="Fiona Hardie" userId="48ec04f9-1b91-4b49-86fb-c094ab0c9213" providerId="ADAL" clId="{9B657B63-A50C-413D-A592-9F9BDA583A13}" dt="2023-01-27T17:32:04.547" v="144" actId="1076"/>
          <ac:spMkLst>
            <pc:docMk/>
            <pc:sldMk cId="1167815301" sldId="712"/>
            <ac:spMk id="27" creationId="{26CE0299-8DE6-4743-9049-24E53AC136B5}"/>
          </ac:spMkLst>
        </pc:spChg>
        <pc:picChg chg="add mod">
          <ac:chgData name="Fiona Hardie" userId="48ec04f9-1b91-4b49-86fb-c094ab0c9213" providerId="ADAL" clId="{9B657B63-A50C-413D-A592-9F9BDA583A13}" dt="2023-01-27T17:44:03.325" v="158" actId="207"/>
          <ac:picMkLst>
            <pc:docMk/>
            <pc:sldMk cId="1167815301" sldId="712"/>
            <ac:picMk id="5" creationId="{1F5F0FF4-CD1B-DE2F-3EBC-B3E50D147F37}"/>
          </ac:picMkLst>
        </pc:picChg>
        <pc:picChg chg="mod">
          <ac:chgData name="Fiona Hardie" userId="48ec04f9-1b91-4b49-86fb-c094ab0c9213" providerId="ADAL" clId="{9B657B63-A50C-413D-A592-9F9BDA583A13}" dt="2023-01-27T17:30:56.909" v="130" actId="1076"/>
          <ac:picMkLst>
            <pc:docMk/>
            <pc:sldMk cId="1167815301" sldId="712"/>
            <ac:picMk id="6" creationId="{2D0CF734-503B-433B-AA4B-48CF72488BE4}"/>
          </ac:picMkLst>
        </pc:picChg>
        <pc:picChg chg="add mod">
          <ac:chgData name="Fiona Hardie" userId="48ec04f9-1b91-4b49-86fb-c094ab0c9213" providerId="ADAL" clId="{9B657B63-A50C-413D-A592-9F9BDA583A13}" dt="2023-01-27T17:51:10.123" v="192" actId="1076"/>
          <ac:picMkLst>
            <pc:docMk/>
            <pc:sldMk cId="1167815301" sldId="712"/>
            <ac:picMk id="8" creationId="{345C24FA-1DDA-6C91-DA6A-4B8A3664D4F7}"/>
          </ac:picMkLst>
        </pc:picChg>
        <pc:picChg chg="add mod">
          <ac:chgData name="Fiona Hardie" userId="48ec04f9-1b91-4b49-86fb-c094ab0c9213" providerId="ADAL" clId="{9B657B63-A50C-413D-A592-9F9BDA583A13}" dt="2023-01-27T17:44:13.285" v="160" actId="207"/>
          <ac:picMkLst>
            <pc:docMk/>
            <pc:sldMk cId="1167815301" sldId="712"/>
            <ac:picMk id="10" creationId="{5D386AC6-D3DF-E9B6-8C66-B8A66ED3744A}"/>
          </ac:picMkLst>
        </pc:picChg>
        <pc:picChg chg="add mod">
          <ac:chgData name="Fiona Hardie" userId="48ec04f9-1b91-4b49-86fb-c094ab0c9213" providerId="ADAL" clId="{9B657B63-A50C-413D-A592-9F9BDA583A13}" dt="2023-01-27T17:43:35.501" v="157" actId="207"/>
          <ac:picMkLst>
            <pc:docMk/>
            <pc:sldMk cId="1167815301" sldId="712"/>
            <ac:picMk id="12" creationId="{3F451F95-C874-E815-ACF0-E17F2820E251}"/>
          </ac:picMkLst>
        </pc:picChg>
        <pc:cxnChg chg="del">
          <ac:chgData name="Fiona Hardie" userId="48ec04f9-1b91-4b49-86fb-c094ab0c9213" providerId="ADAL" clId="{9B657B63-A50C-413D-A592-9F9BDA583A13}" dt="2023-01-27T17:25:15.716" v="110" actId="478"/>
          <ac:cxnSpMkLst>
            <pc:docMk/>
            <pc:sldMk cId="1167815301" sldId="712"/>
            <ac:cxnSpMk id="22" creationId="{8EA7D8FD-2551-4D9F-B871-8E764822ACEA}"/>
          </ac:cxnSpMkLst>
        </pc:cxnChg>
        <pc:cxnChg chg="del">
          <ac:chgData name="Fiona Hardie" userId="48ec04f9-1b91-4b49-86fb-c094ab0c9213" providerId="ADAL" clId="{9B657B63-A50C-413D-A592-9F9BDA583A13}" dt="2023-01-27T17:25:16.692" v="111" actId="478"/>
          <ac:cxnSpMkLst>
            <pc:docMk/>
            <pc:sldMk cId="1167815301" sldId="712"/>
            <ac:cxnSpMk id="28" creationId="{FE17C596-3356-4F09-90DF-E2DA5AF35340}"/>
          </ac:cxnSpMkLst>
        </pc:cxnChg>
        <pc:cxnChg chg="del mod">
          <ac:chgData name="Fiona Hardie" userId="48ec04f9-1b91-4b49-86fb-c094ab0c9213" providerId="ADAL" clId="{9B657B63-A50C-413D-A592-9F9BDA583A13}" dt="2023-01-27T17:25:14.691" v="109" actId="478"/>
          <ac:cxnSpMkLst>
            <pc:docMk/>
            <pc:sldMk cId="1167815301" sldId="712"/>
            <ac:cxnSpMk id="29" creationId="{1A7930A1-B0D1-405D-B5F4-8514F6203255}"/>
          </ac:cxnSpMkLst>
        </pc:cxnChg>
        <pc:cxnChg chg="del mod">
          <ac:chgData name="Fiona Hardie" userId="48ec04f9-1b91-4b49-86fb-c094ab0c9213" providerId="ADAL" clId="{9B657B63-A50C-413D-A592-9F9BDA583A13}" dt="2023-01-27T17:25:13.665" v="108" actId="478"/>
          <ac:cxnSpMkLst>
            <pc:docMk/>
            <pc:sldMk cId="1167815301" sldId="712"/>
            <ac:cxnSpMk id="30" creationId="{76CE4005-6490-41A5-9C30-ECD67D418420}"/>
          </ac:cxnSpMkLst>
        </pc:cxnChg>
      </pc:sldChg>
      <pc:sldChg chg="addSp delSp modSp mod">
        <pc:chgData name="Fiona Hardie" userId="48ec04f9-1b91-4b49-86fb-c094ab0c9213" providerId="ADAL" clId="{9B657B63-A50C-413D-A592-9F9BDA583A13}" dt="2023-01-27T17:22:32.371" v="107" actId="207"/>
        <pc:sldMkLst>
          <pc:docMk/>
          <pc:sldMk cId="1954915275" sldId="713"/>
        </pc:sldMkLst>
        <pc:spChg chg="mod">
          <ac:chgData name="Fiona Hardie" userId="48ec04f9-1b91-4b49-86fb-c094ab0c9213" providerId="ADAL" clId="{9B657B63-A50C-413D-A592-9F9BDA583A13}" dt="2023-01-27T17:16:43.475" v="88" actId="1076"/>
          <ac:spMkLst>
            <pc:docMk/>
            <pc:sldMk cId="1954915275" sldId="713"/>
            <ac:spMk id="17" creationId="{B9E03648-20F8-40BD-A97E-A560B3FAE868}"/>
          </ac:spMkLst>
        </pc:spChg>
        <pc:spChg chg="mod">
          <ac:chgData name="Fiona Hardie" userId="48ec04f9-1b91-4b49-86fb-c094ab0c9213" providerId="ADAL" clId="{9B657B63-A50C-413D-A592-9F9BDA583A13}" dt="2023-01-27T17:09:46.467" v="80" actId="1076"/>
          <ac:spMkLst>
            <pc:docMk/>
            <pc:sldMk cId="1954915275" sldId="713"/>
            <ac:spMk id="23" creationId="{4A68220E-C25F-414D-BCB9-1C5940A97AB1}"/>
          </ac:spMkLst>
        </pc:spChg>
        <pc:spChg chg="mod">
          <ac:chgData name="Fiona Hardie" userId="48ec04f9-1b91-4b49-86fb-c094ab0c9213" providerId="ADAL" clId="{9B657B63-A50C-413D-A592-9F9BDA583A13}" dt="2023-01-27T17:16:46.450" v="89" actId="1076"/>
          <ac:spMkLst>
            <pc:docMk/>
            <pc:sldMk cId="1954915275" sldId="713"/>
            <ac:spMk id="25" creationId="{FA6B2F3F-A09E-47A7-BC4D-A4DF14A1F295}"/>
          </ac:spMkLst>
        </pc:spChg>
        <pc:spChg chg="mod">
          <ac:chgData name="Fiona Hardie" userId="48ec04f9-1b91-4b49-86fb-c094ab0c9213" providerId="ADAL" clId="{9B657B63-A50C-413D-A592-9F9BDA583A13}" dt="2023-01-27T17:16:40.361" v="87" actId="1076"/>
          <ac:spMkLst>
            <pc:docMk/>
            <pc:sldMk cId="1954915275" sldId="713"/>
            <ac:spMk id="27" creationId="{9BDB46A9-26D3-4100-BBD3-04DF1F9A6975}"/>
          </ac:spMkLst>
        </pc:spChg>
        <pc:spChg chg="mod">
          <ac:chgData name="Fiona Hardie" userId="48ec04f9-1b91-4b49-86fb-c094ab0c9213" providerId="ADAL" clId="{9B657B63-A50C-413D-A592-9F9BDA583A13}" dt="2023-01-27T17:09:32.372" v="73" actId="1076"/>
          <ac:spMkLst>
            <pc:docMk/>
            <pc:sldMk cId="1954915275" sldId="713"/>
            <ac:spMk id="28" creationId="{65617B86-6797-46E0-A6E4-FE1A93C29CA5}"/>
          </ac:spMkLst>
        </pc:spChg>
        <pc:spChg chg="mod">
          <ac:chgData name="Fiona Hardie" userId="48ec04f9-1b91-4b49-86fb-c094ab0c9213" providerId="ADAL" clId="{9B657B63-A50C-413D-A592-9F9BDA583A13}" dt="2023-01-27T17:09:57.658" v="84" actId="1076"/>
          <ac:spMkLst>
            <pc:docMk/>
            <pc:sldMk cId="1954915275" sldId="713"/>
            <ac:spMk id="29" creationId="{8B8C7B2A-E78A-41F4-ABE6-85C62075B9FF}"/>
          </ac:spMkLst>
        </pc:spChg>
        <pc:picChg chg="add mod">
          <ac:chgData name="Fiona Hardie" userId="48ec04f9-1b91-4b49-86fb-c094ab0c9213" providerId="ADAL" clId="{9B657B63-A50C-413D-A592-9F9BDA583A13}" dt="2023-01-27T17:22:18.308" v="105" actId="207"/>
          <ac:picMkLst>
            <pc:docMk/>
            <pc:sldMk cId="1954915275" sldId="713"/>
            <ac:picMk id="3" creationId="{EA7A5B95-48C8-72CE-DA65-5E4EAA90AB4E}"/>
          </ac:picMkLst>
        </pc:picChg>
        <pc:picChg chg="add mod">
          <ac:chgData name="Fiona Hardie" userId="48ec04f9-1b91-4b49-86fb-c094ab0c9213" providerId="ADAL" clId="{9B657B63-A50C-413D-A592-9F9BDA583A13}" dt="2023-01-27T17:22:32.371" v="107" actId="207"/>
          <ac:picMkLst>
            <pc:docMk/>
            <pc:sldMk cId="1954915275" sldId="713"/>
            <ac:picMk id="6" creationId="{F1A08B70-ECEB-3648-92B9-257AF91A5DA3}"/>
          </ac:picMkLst>
        </pc:picChg>
        <pc:picChg chg="add mod">
          <ac:chgData name="Fiona Hardie" userId="48ec04f9-1b91-4b49-86fb-c094ab0c9213" providerId="ADAL" clId="{9B657B63-A50C-413D-A592-9F9BDA583A13}" dt="2023-01-27T17:22:24.588" v="106" actId="207"/>
          <ac:picMkLst>
            <pc:docMk/>
            <pc:sldMk cId="1954915275" sldId="713"/>
            <ac:picMk id="8" creationId="{68CEC4FC-9398-1F85-C351-630E456B73AA}"/>
          </ac:picMkLst>
        </pc:picChg>
        <pc:cxnChg chg="del mod">
          <ac:chgData name="Fiona Hardie" userId="48ec04f9-1b91-4b49-86fb-c094ab0c9213" providerId="ADAL" clId="{9B657B63-A50C-413D-A592-9F9BDA583A13}" dt="2023-01-27T17:06:25.466" v="66" actId="478"/>
          <ac:cxnSpMkLst>
            <pc:docMk/>
            <pc:sldMk cId="1954915275" sldId="713"/>
            <ac:cxnSpMk id="18" creationId="{D629AF05-D427-4F24-A3F0-A118DFAEC5D8}"/>
          </ac:cxnSpMkLst>
        </pc:cxnChg>
        <pc:cxnChg chg="del mod">
          <ac:chgData name="Fiona Hardie" userId="48ec04f9-1b91-4b49-86fb-c094ab0c9213" providerId="ADAL" clId="{9B657B63-A50C-413D-A592-9F9BDA583A13}" dt="2023-01-27T17:06:29.973" v="68" actId="478"/>
          <ac:cxnSpMkLst>
            <pc:docMk/>
            <pc:sldMk cId="1954915275" sldId="713"/>
            <ac:cxnSpMk id="26" creationId="{A1717340-9D02-4B16-A680-CD65DB12C2B8}"/>
          </ac:cxnSpMkLst>
        </pc:cxnChg>
        <pc:cxnChg chg="del mod">
          <ac:chgData name="Fiona Hardie" userId="48ec04f9-1b91-4b49-86fb-c094ab0c9213" providerId="ADAL" clId="{9B657B63-A50C-413D-A592-9F9BDA583A13}" dt="2023-01-27T17:06:27.683" v="67" actId="478"/>
          <ac:cxnSpMkLst>
            <pc:docMk/>
            <pc:sldMk cId="1954915275" sldId="713"/>
            <ac:cxnSpMk id="30" creationId="{F7D81898-2840-4094-B876-13D4D68C7A18}"/>
          </ac:cxnSpMkLst>
        </pc:cxnChg>
      </pc:sldChg>
    </pc:docChg>
  </pc:docChgLst>
  <pc:docChgLst>
    <pc:chgData name="Ellie Jackson" userId="S::ellie.jackson@wildheartsgroup.com::7019281c-72e0-414e-8a3e-8d57fe047617" providerId="AD" clId="Web-{C20550B0-40AC-3DB4-3677-AEDD2FC4DD91}"/>
    <pc:docChg chg="modSld">
      <pc:chgData name="Ellie Jackson" userId="S::ellie.jackson@wildheartsgroup.com::7019281c-72e0-414e-8a3e-8d57fe047617" providerId="AD" clId="Web-{C20550B0-40AC-3DB4-3677-AEDD2FC4DD91}" dt="2023-01-12T12:16:54.442" v="4" actId="14100"/>
      <pc:docMkLst>
        <pc:docMk/>
      </pc:docMkLst>
      <pc:sldChg chg="modSp">
        <pc:chgData name="Ellie Jackson" userId="S::ellie.jackson@wildheartsgroup.com::7019281c-72e0-414e-8a3e-8d57fe047617" providerId="AD" clId="Web-{C20550B0-40AC-3DB4-3677-AEDD2FC4DD91}" dt="2023-01-12T12:16:54.442" v="4" actId="14100"/>
        <pc:sldMkLst>
          <pc:docMk/>
          <pc:sldMk cId="1167815301" sldId="712"/>
        </pc:sldMkLst>
        <pc:spChg chg="mod">
          <ac:chgData name="Ellie Jackson" userId="S::ellie.jackson@wildheartsgroup.com::7019281c-72e0-414e-8a3e-8d57fe047617" providerId="AD" clId="Web-{C20550B0-40AC-3DB4-3677-AEDD2FC4DD91}" dt="2023-01-12T12:16:54.442" v="4" actId="14100"/>
          <ac:spMkLst>
            <pc:docMk/>
            <pc:sldMk cId="1167815301" sldId="712"/>
            <ac:spMk id="24" creationId="{CE5FE99A-0078-4921-B391-55E3E6569B24}"/>
          </ac:spMkLst>
        </pc:spChg>
        <pc:spChg chg="mod">
          <ac:chgData name="Ellie Jackson" userId="S::ellie.jackson@wildheartsgroup.com::7019281c-72e0-414e-8a3e-8d57fe047617" providerId="AD" clId="Web-{C20550B0-40AC-3DB4-3677-AEDD2FC4DD91}" dt="2023-01-12T12:16:44.910" v="3" actId="14100"/>
          <ac:spMkLst>
            <pc:docMk/>
            <pc:sldMk cId="1167815301" sldId="712"/>
            <ac:spMk id="25" creationId="{1D6886EB-D25F-472C-9EA8-F6886DE2590B}"/>
          </ac:spMkLst>
        </pc:spChg>
      </pc:sldChg>
    </pc:docChg>
  </pc:docChgLst>
  <pc:docChgLst>
    <pc:chgData name="Fiona Hardie" userId="S::fiona.hardie@wildheartsgroup.com::48ec04f9-1b91-4b49-86fb-c094ab0c9213" providerId="AD" clId="Web-{620461F0-E74D-6DBA-1C3D-0990AA0EEED7}"/>
    <pc:docChg chg="modSld">
      <pc:chgData name="Fiona Hardie" userId="S::fiona.hardie@wildheartsgroup.com::48ec04f9-1b91-4b49-86fb-c094ab0c9213" providerId="AD" clId="Web-{620461F0-E74D-6DBA-1C3D-0990AA0EEED7}" dt="2023-01-27T14:56:34.089" v="11" actId="1076"/>
      <pc:docMkLst>
        <pc:docMk/>
      </pc:docMkLst>
      <pc:sldChg chg="delSp modSp">
        <pc:chgData name="Fiona Hardie" userId="S::fiona.hardie@wildheartsgroup.com::48ec04f9-1b91-4b49-86fb-c094ab0c9213" providerId="AD" clId="Web-{620461F0-E74D-6DBA-1C3D-0990AA0EEED7}" dt="2023-01-27T14:56:34.089" v="11" actId="1076"/>
        <pc:sldMkLst>
          <pc:docMk/>
          <pc:sldMk cId="3368763328" sldId="709"/>
        </pc:sldMkLst>
        <pc:spChg chg="mod">
          <ac:chgData name="Fiona Hardie" userId="S::fiona.hardie@wildheartsgroup.com::48ec04f9-1b91-4b49-86fb-c094ab0c9213" providerId="AD" clId="Web-{620461F0-E74D-6DBA-1C3D-0990AA0EEED7}" dt="2023-01-27T14:56:34.089" v="11" actId="1076"/>
          <ac:spMkLst>
            <pc:docMk/>
            <pc:sldMk cId="3368763328" sldId="709"/>
            <ac:spMk id="7" creationId="{17F11787-8276-4CF7-A598-2023BEB103FA}"/>
          </ac:spMkLst>
        </pc:spChg>
        <pc:spChg chg="mod">
          <ac:chgData name="Fiona Hardie" userId="S::fiona.hardie@wildheartsgroup.com::48ec04f9-1b91-4b49-86fb-c094ab0c9213" providerId="AD" clId="Web-{620461F0-E74D-6DBA-1C3D-0990AA0EEED7}" dt="2023-01-27T14:56:01.368" v="3" actId="1076"/>
          <ac:spMkLst>
            <pc:docMk/>
            <pc:sldMk cId="3368763328" sldId="709"/>
            <ac:spMk id="27" creationId="{B6C66D45-2013-4DB8-A2BD-651C91F5577B}"/>
          </ac:spMkLst>
        </pc:spChg>
        <pc:spChg chg="mod">
          <ac:chgData name="Fiona Hardie" userId="S::fiona.hardie@wildheartsgroup.com::48ec04f9-1b91-4b49-86fb-c094ab0c9213" providerId="AD" clId="Web-{620461F0-E74D-6DBA-1C3D-0990AA0EEED7}" dt="2023-01-27T14:55:57.774" v="2" actId="1076"/>
          <ac:spMkLst>
            <pc:docMk/>
            <pc:sldMk cId="3368763328" sldId="709"/>
            <ac:spMk id="42" creationId="{9F316463-42D0-41AE-9737-C67C5AD57E9B}"/>
          </ac:spMkLst>
        </pc:spChg>
        <pc:cxnChg chg="del">
          <ac:chgData name="Fiona Hardie" userId="S::fiona.hardie@wildheartsgroup.com::48ec04f9-1b91-4b49-86fb-c094ab0c9213" providerId="AD" clId="Web-{620461F0-E74D-6DBA-1C3D-0990AA0EEED7}" dt="2023-01-27T14:56:04.087" v="4"/>
          <ac:cxnSpMkLst>
            <pc:docMk/>
            <pc:sldMk cId="3368763328" sldId="709"/>
            <ac:cxnSpMk id="6" creationId="{67E09827-33B5-4D99-AF59-B90C5CAFE279}"/>
          </ac:cxnSpMkLst>
        </pc:cxnChg>
        <pc:cxnChg chg="del">
          <ac:chgData name="Fiona Hardie" userId="S::fiona.hardie@wildheartsgroup.com::48ec04f9-1b91-4b49-86fb-c094ab0c9213" providerId="AD" clId="Web-{620461F0-E74D-6DBA-1C3D-0990AA0EEED7}" dt="2023-01-27T14:56:18.822" v="5"/>
          <ac:cxnSpMkLst>
            <pc:docMk/>
            <pc:sldMk cId="3368763328" sldId="709"/>
            <ac:cxnSpMk id="28" creationId="{C7EB7129-D9B4-41FA-9E9C-50C40B5C72F7}"/>
          </ac:cxnSpMkLst>
        </pc:cxnChg>
        <pc:cxnChg chg="del mod">
          <ac:chgData name="Fiona Hardie" userId="S::fiona.hardie@wildheartsgroup.com::48ec04f9-1b91-4b49-86fb-c094ab0c9213" providerId="AD" clId="Web-{620461F0-E74D-6DBA-1C3D-0990AA0EEED7}" dt="2023-01-27T14:56:19.791" v="6"/>
          <ac:cxnSpMkLst>
            <pc:docMk/>
            <pc:sldMk cId="3368763328" sldId="709"/>
            <ac:cxnSpMk id="30" creationId="{5B1B33F3-BA3F-4189-950D-48AF18C09255}"/>
          </ac:cxnSpMkLst>
        </pc:cxnChg>
        <pc:cxnChg chg="del mod">
          <ac:chgData name="Fiona Hardie" userId="S::fiona.hardie@wildheartsgroup.com::48ec04f9-1b91-4b49-86fb-c094ab0c9213" providerId="AD" clId="Web-{620461F0-E74D-6DBA-1C3D-0990AA0EEED7}" dt="2023-01-27T14:56:20.494" v="7"/>
          <ac:cxnSpMkLst>
            <pc:docMk/>
            <pc:sldMk cId="3368763328" sldId="709"/>
            <ac:cxnSpMk id="33" creationId="{FE38A43D-8EB6-4457-B87C-9052DE5ACC55}"/>
          </ac:cxnSpMkLst>
        </pc:cxnChg>
      </pc:sldChg>
    </pc:docChg>
  </pc:docChgLst>
  <pc:docChgLst>
    <pc:chgData name="Fiona Hardie" userId="S::fiona.hardie@wildheartsgroup.com::48ec04f9-1b91-4b49-86fb-c094ab0c9213" providerId="AD" clId="Web-{5D9AE7AC-8459-DD62-4FFA-A43484DFA487}"/>
    <pc:docChg chg="modSld">
      <pc:chgData name="Fiona Hardie" userId="S::fiona.hardie@wildheartsgroup.com::48ec04f9-1b91-4b49-86fb-c094ab0c9213" providerId="AD" clId="Web-{5D9AE7AC-8459-DD62-4FFA-A43484DFA487}" dt="2023-01-27T16:56:29.254" v="107"/>
      <pc:docMkLst>
        <pc:docMk/>
      </pc:docMkLst>
      <pc:sldChg chg="addSp delSp modSp">
        <pc:chgData name="Fiona Hardie" userId="S::fiona.hardie@wildheartsgroup.com::48ec04f9-1b91-4b49-86fb-c094ab0c9213" providerId="AD" clId="Web-{5D9AE7AC-8459-DD62-4FFA-A43484DFA487}" dt="2023-01-27T15:07:18.254" v="104" actId="1076"/>
        <pc:sldMkLst>
          <pc:docMk/>
          <pc:sldMk cId="3368763328" sldId="709"/>
        </pc:sldMkLst>
        <pc:spChg chg="mod">
          <ac:chgData name="Fiona Hardie" userId="S::fiona.hardie@wildheartsgroup.com::48ec04f9-1b91-4b49-86fb-c094ab0c9213" providerId="AD" clId="Web-{5D9AE7AC-8459-DD62-4FFA-A43484DFA487}" dt="2023-01-27T15:04:06.076" v="76" actId="1076"/>
          <ac:spMkLst>
            <pc:docMk/>
            <pc:sldMk cId="3368763328" sldId="709"/>
            <ac:spMk id="4" creationId="{6F515C50-CB06-4DB3-BAAD-9108F336A1A2}"/>
          </ac:spMkLst>
        </pc:spChg>
        <pc:spChg chg="mod">
          <ac:chgData name="Fiona Hardie" userId="S::fiona.hardie@wildheartsgroup.com::48ec04f9-1b91-4b49-86fb-c094ab0c9213" providerId="AD" clId="Web-{5D9AE7AC-8459-DD62-4FFA-A43484DFA487}" dt="2023-01-27T14:58:24.175" v="20" actId="14100"/>
          <ac:spMkLst>
            <pc:docMk/>
            <pc:sldMk cId="3368763328" sldId="709"/>
            <ac:spMk id="7" creationId="{17F11787-8276-4CF7-A598-2023BEB103FA}"/>
          </ac:spMkLst>
        </pc:spChg>
        <pc:spChg chg="mod">
          <ac:chgData name="Fiona Hardie" userId="S::fiona.hardie@wildheartsgroup.com::48ec04f9-1b91-4b49-86fb-c094ab0c9213" providerId="AD" clId="Web-{5D9AE7AC-8459-DD62-4FFA-A43484DFA487}" dt="2023-01-27T15:05:49.454" v="94" actId="1076"/>
          <ac:spMkLst>
            <pc:docMk/>
            <pc:sldMk cId="3368763328" sldId="709"/>
            <ac:spMk id="23" creationId="{3DB7C157-8D15-44A4-8B02-3E614243C61D}"/>
          </ac:spMkLst>
        </pc:spChg>
        <pc:spChg chg="mod">
          <ac:chgData name="Fiona Hardie" userId="S::fiona.hardie@wildheartsgroup.com::48ec04f9-1b91-4b49-86fb-c094ab0c9213" providerId="AD" clId="Web-{5D9AE7AC-8459-DD62-4FFA-A43484DFA487}" dt="2023-01-27T15:04:09.811" v="77" actId="1076"/>
          <ac:spMkLst>
            <pc:docMk/>
            <pc:sldMk cId="3368763328" sldId="709"/>
            <ac:spMk id="24" creationId="{2AEBAE27-0670-4BE9-90F7-44E640B26217}"/>
          </ac:spMkLst>
        </pc:spChg>
        <pc:spChg chg="mod">
          <ac:chgData name="Fiona Hardie" userId="S::fiona.hardie@wildheartsgroup.com::48ec04f9-1b91-4b49-86fb-c094ab0c9213" providerId="AD" clId="Web-{5D9AE7AC-8459-DD62-4FFA-A43484DFA487}" dt="2023-01-27T15:04:04.420" v="75" actId="1076"/>
          <ac:spMkLst>
            <pc:docMk/>
            <pc:sldMk cId="3368763328" sldId="709"/>
            <ac:spMk id="25" creationId="{A68AD5E6-DCA4-46D3-A92B-3E6C9E0C3BBD}"/>
          </ac:spMkLst>
        </pc:spChg>
        <pc:spChg chg="mod">
          <ac:chgData name="Fiona Hardie" userId="S::fiona.hardie@wildheartsgroup.com::48ec04f9-1b91-4b49-86fb-c094ab0c9213" providerId="AD" clId="Web-{5D9AE7AC-8459-DD62-4FFA-A43484DFA487}" dt="2023-01-27T14:58:34.894" v="22" actId="1076"/>
          <ac:spMkLst>
            <pc:docMk/>
            <pc:sldMk cId="3368763328" sldId="709"/>
            <ac:spMk id="26" creationId="{97F66EDB-E5B0-498B-B8AA-BAAC85C67089}"/>
          </ac:spMkLst>
        </pc:spChg>
        <pc:spChg chg="mod">
          <ac:chgData name="Fiona Hardie" userId="S::fiona.hardie@wildheartsgroup.com::48ec04f9-1b91-4b49-86fb-c094ab0c9213" providerId="AD" clId="Web-{5D9AE7AC-8459-DD62-4FFA-A43484DFA487}" dt="2023-01-27T14:57:45.690" v="12" actId="1076"/>
          <ac:spMkLst>
            <pc:docMk/>
            <pc:sldMk cId="3368763328" sldId="709"/>
            <ac:spMk id="27" creationId="{B6C66D45-2013-4DB8-A2BD-651C91F5577B}"/>
          </ac:spMkLst>
        </pc:spChg>
        <pc:spChg chg="mod">
          <ac:chgData name="Fiona Hardie" userId="S::fiona.hardie@wildheartsgroup.com::48ec04f9-1b91-4b49-86fb-c094ab0c9213" providerId="AD" clId="Web-{5D9AE7AC-8459-DD62-4FFA-A43484DFA487}" dt="2023-01-27T14:58:18.706" v="19" actId="14100"/>
          <ac:spMkLst>
            <pc:docMk/>
            <pc:sldMk cId="3368763328" sldId="709"/>
            <ac:spMk id="29" creationId="{6221D947-FB4F-47AE-BFB5-B6C01DB01680}"/>
          </ac:spMkLst>
        </pc:spChg>
        <pc:spChg chg="mod">
          <ac:chgData name="Fiona Hardie" userId="S::fiona.hardie@wildheartsgroup.com::48ec04f9-1b91-4b49-86fb-c094ab0c9213" providerId="AD" clId="Web-{5D9AE7AC-8459-DD62-4FFA-A43484DFA487}" dt="2023-01-27T14:59:10.895" v="26" actId="14100"/>
          <ac:spMkLst>
            <pc:docMk/>
            <pc:sldMk cId="3368763328" sldId="709"/>
            <ac:spMk id="34" creationId="{DCEB1C69-5CA4-44D3-9AC9-9056CFC05B08}"/>
          </ac:spMkLst>
        </pc:spChg>
        <pc:spChg chg="mod">
          <ac:chgData name="Fiona Hardie" userId="S::fiona.hardie@wildheartsgroup.com::48ec04f9-1b91-4b49-86fb-c094ab0c9213" providerId="AD" clId="Web-{5D9AE7AC-8459-DD62-4FFA-A43484DFA487}" dt="2023-01-27T14:57:57.581" v="14" actId="1076"/>
          <ac:spMkLst>
            <pc:docMk/>
            <pc:sldMk cId="3368763328" sldId="709"/>
            <ac:spMk id="42" creationId="{9F316463-42D0-41AE-9737-C67C5AD57E9B}"/>
          </ac:spMkLst>
        </pc:spChg>
        <pc:picChg chg="add del mod">
          <ac:chgData name="Fiona Hardie" userId="S::fiona.hardie@wildheartsgroup.com::48ec04f9-1b91-4b49-86fb-c094ab0c9213" providerId="AD" clId="Web-{5D9AE7AC-8459-DD62-4FFA-A43484DFA487}" dt="2023-01-27T15:05:43.329" v="93"/>
          <ac:picMkLst>
            <pc:docMk/>
            <pc:sldMk cId="3368763328" sldId="709"/>
            <ac:picMk id="2" creationId="{7DE06670-9E47-CE19-7F7A-B85D12EF13B6}"/>
          </ac:picMkLst>
        </pc:picChg>
        <pc:picChg chg="add del mod">
          <ac:chgData name="Fiona Hardie" userId="S::fiona.hardie@wildheartsgroup.com::48ec04f9-1b91-4b49-86fb-c094ab0c9213" providerId="AD" clId="Web-{5D9AE7AC-8459-DD62-4FFA-A43484DFA487}" dt="2023-01-27T15:02:47.339" v="55"/>
          <ac:picMkLst>
            <pc:docMk/>
            <pc:sldMk cId="3368763328" sldId="709"/>
            <ac:picMk id="3" creationId="{1CC329AF-AC85-93C6-F54F-09CB1558799E}"/>
          </ac:picMkLst>
        </pc:picChg>
        <pc:picChg chg="add mod">
          <ac:chgData name="Fiona Hardie" userId="S::fiona.hardie@wildheartsgroup.com::48ec04f9-1b91-4b49-86fb-c094ab0c9213" providerId="AD" clId="Web-{5D9AE7AC-8459-DD62-4FFA-A43484DFA487}" dt="2023-01-27T15:07:18.254" v="104" actId="1076"/>
          <ac:picMkLst>
            <pc:docMk/>
            <pc:sldMk cId="3368763328" sldId="709"/>
            <ac:picMk id="6" creationId="{988AF8AB-EA0E-7992-42EA-FB7632E473DC}"/>
          </ac:picMkLst>
        </pc:picChg>
        <pc:picChg chg="add mod">
          <ac:chgData name="Fiona Hardie" userId="S::fiona.hardie@wildheartsgroup.com::48ec04f9-1b91-4b49-86fb-c094ab0c9213" providerId="AD" clId="Web-{5D9AE7AC-8459-DD62-4FFA-A43484DFA487}" dt="2023-01-27T15:05:34.563" v="91"/>
          <ac:picMkLst>
            <pc:docMk/>
            <pc:sldMk cId="3368763328" sldId="709"/>
            <ac:picMk id="8" creationId="{2D42218A-FAF6-07D8-8935-56733691A8DA}"/>
          </ac:picMkLst>
        </pc:picChg>
        <pc:picChg chg="add mod">
          <ac:chgData name="Fiona Hardie" userId="S::fiona.hardie@wildheartsgroup.com::48ec04f9-1b91-4b49-86fb-c094ab0c9213" providerId="AD" clId="Web-{5D9AE7AC-8459-DD62-4FFA-A43484DFA487}" dt="2023-01-27T15:07:10.925" v="102" actId="1076"/>
          <ac:picMkLst>
            <pc:docMk/>
            <pc:sldMk cId="3368763328" sldId="709"/>
            <ac:picMk id="9" creationId="{95ACD745-6109-8C94-1319-D107905883D9}"/>
          </ac:picMkLst>
        </pc:picChg>
        <pc:picChg chg="add mod">
          <ac:chgData name="Fiona Hardie" userId="S::fiona.hardie@wildheartsgroup.com::48ec04f9-1b91-4b49-86fb-c094ab0c9213" providerId="AD" clId="Web-{5D9AE7AC-8459-DD62-4FFA-A43484DFA487}" dt="2023-01-27T15:07:14.113" v="103" actId="1076"/>
          <ac:picMkLst>
            <pc:docMk/>
            <pc:sldMk cId="3368763328" sldId="709"/>
            <ac:picMk id="10" creationId="{64FF3D21-2A1D-AB48-E364-506EF4E3C800}"/>
          </ac:picMkLst>
        </pc:picChg>
      </pc:sldChg>
      <pc:sldChg chg="delSp modSp">
        <pc:chgData name="Fiona Hardie" userId="S::fiona.hardie@wildheartsgroup.com::48ec04f9-1b91-4b49-86fb-c094ab0c9213" providerId="AD" clId="Web-{5D9AE7AC-8459-DD62-4FFA-A43484DFA487}" dt="2023-01-27T16:56:29.254" v="107"/>
        <pc:sldMkLst>
          <pc:docMk/>
          <pc:sldMk cId="2800380774" sldId="711"/>
        </pc:sldMkLst>
        <pc:cxnChg chg="del">
          <ac:chgData name="Fiona Hardie" userId="S::fiona.hardie@wildheartsgroup.com::48ec04f9-1b91-4b49-86fb-c094ab0c9213" providerId="AD" clId="Web-{5D9AE7AC-8459-DD62-4FFA-A43484DFA487}" dt="2023-01-27T16:56:26.879" v="105"/>
          <ac:cxnSpMkLst>
            <pc:docMk/>
            <pc:sldMk cId="2800380774" sldId="711"/>
            <ac:cxnSpMk id="23" creationId="{26F7963A-02E3-4F74-BB7B-3532BE9A348A}"/>
          </ac:cxnSpMkLst>
        </pc:cxnChg>
        <pc:cxnChg chg="del mod">
          <ac:chgData name="Fiona Hardie" userId="S::fiona.hardie@wildheartsgroup.com::48ec04f9-1b91-4b49-86fb-c094ab0c9213" providerId="AD" clId="Web-{5D9AE7AC-8459-DD62-4FFA-A43484DFA487}" dt="2023-01-27T16:56:28.129" v="106"/>
          <ac:cxnSpMkLst>
            <pc:docMk/>
            <pc:sldMk cId="2800380774" sldId="711"/>
            <ac:cxnSpMk id="26" creationId="{5F5314F8-410E-40B0-BDD4-F7300DD8348A}"/>
          </ac:cxnSpMkLst>
        </pc:cxnChg>
        <pc:cxnChg chg="del mod">
          <ac:chgData name="Fiona Hardie" userId="S::fiona.hardie@wildheartsgroup.com::48ec04f9-1b91-4b49-86fb-c094ab0c9213" providerId="AD" clId="Web-{5D9AE7AC-8459-DD62-4FFA-A43484DFA487}" dt="2023-01-27T16:56:29.254" v="107"/>
          <ac:cxnSpMkLst>
            <pc:docMk/>
            <pc:sldMk cId="2800380774" sldId="711"/>
            <ac:cxnSpMk id="30" creationId="{99C8C7C9-EEBA-40FB-A847-1CF905B9238C}"/>
          </ac:cxnSpMkLst>
        </pc:cxnChg>
      </pc:sldChg>
    </pc:docChg>
  </pc:docChgLst>
  <pc:docChgLst>
    <pc:chgData name="Fiona Hardie" userId="S::fiona.hardie@wildheartsgroup.com::48ec04f9-1b91-4b49-86fb-c094ab0c9213" providerId="AD" clId="Web-{A2B3A9EF-1C3C-2CAE-AA6F-EAA64BDFE5B3}"/>
    <pc:docChg chg="modSld">
      <pc:chgData name="Fiona Hardie" userId="S::fiona.hardie@wildheartsgroup.com::48ec04f9-1b91-4b49-86fb-c094ab0c9213" providerId="AD" clId="Web-{A2B3A9EF-1C3C-2CAE-AA6F-EAA64BDFE5B3}" dt="2023-01-20T17:47:16.178" v="1" actId="20577"/>
      <pc:docMkLst>
        <pc:docMk/>
      </pc:docMkLst>
      <pc:sldChg chg="modSp">
        <pc:chgData name="Fiona Hardie" userId="S::fiona.hardie@wildheartsgroup.com::48ec04f9-1b91-4b49-86fb-c094ab0c9213" providerId="AD" clId="Web-{A2B3A9EF-1C3C-2CAE-AA6F-EAA64BDFE5B3}" dt="2023-01-20T17:47:16.178" v="1" actId="20577"/>
        <pc:sldMkLst>
          <pc:docMk/>
          <pc:sldMk cId="4246592420" sldId="708"/>
        </pc:sldMkLst>
        <pc:spChg chg="mod">
          <ac:chgData name="Fiona Hardie" userId="S::fiona.hardie@wildheartsgroup.com::48ec04f9-1b91-4b49-86fb-c094ab0c9213" providerId="AD" clId="Web-{A2B3A9EF-1C3C-2CAE-AA6F-EAA64BDFE5B3}" dt="2023-01-20T17:47:16.178" v="1" actId="20577"/>
          <ac:spMkLst>
            <pc:docMk/>
            <pc:sldMk cId="4246592420" sldId="708"/>
            <ac:spMk id="25" creationId="{241302C1-2072-4EEF-819D-EF2E1770CF7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42E0D0-E1BF-1747-9E92-8119A63BDEDB}" type="datetimeFigureOut">
              <a:rPr lang="en-US" smtClean="0"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7E272-A7A9-E440-AEB3-A688E33F0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066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27/01/2023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27/01/2023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27/01/2023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27/01/2023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27/01/2023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sv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2.png"/><Relationship Id="rId11" Type="http://schemas.openxmlformats.org/officeDocument/2006/relationships/image" Target="../media/image27.svg"/><Relationship Id="rId5" Type="http://schemas.openxmlformats.org/officeDocument/2006/relationships/image" Target="../media/image5.png"/><Relationship Id="rId10" Type="http://schemas.openxmlformats.org/officeDocument/2006/relationships/image" Target="../media/image26.png"/><Relationship Id="rId4" Type="http://schemas.openxmlformats.org/officeDocument/2006/relationships/image" Target="../media/image8.png"/><Relationship Id="rId9" Type="http://schemas.openxmlformats.org/officeDocument/2006/relationships/image" Target="../media/image25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9.sv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8.png"/><Relationship Id="rId11" Type="http://schemas.openxmlformats.org/officeDocument/2006/relationships/image" Target="../media/image33.svg"/><Relationship Id="rId5" Type="http://schemas.openxmlformats.org/officeDocument/2006/relationships/image" Target="../media/image5.png"/><Relationship Id="rId10" Type="http://schemas.openxmlformats.org/officeDocument/2006/relationships/image" Target="../media/image32.png"/><Relationship Id="rId4" Type="http://schemas.openxmlformats.org/officeDocument/2006/relationships/image" Target="../media/image10.png"/><Relationship Id="rId9" Type="http://schemas.openxmlformats.org/officeDocument/2006/relationships/image" Target="../media/image31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5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3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4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6.png"/><Relationship Id="rId12" Type="http://schemas.openxmlformats.org/officeDocument/2006/relationships/image" Target="../media/image41.sv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5.png"/><Relationship Id="rId11" Type="http://schemas.openxmlformats.org/officeDocument/2006/relationships/image" Target="../media/image40.png"/><Relationship Id="rId5" Type="http://schemas.openxmlformats.org/officeDocument/2006/relationships/image" Target="../media/image35.png"/><Relationship Id="rId10" Type="http://schemas.openxmlformats.org/officeDocument/2006/relationships/image" Target="../media/image39.svg"/><Relationship Id="rId4" Type="http://schemas.openxmlformats.org/officeDocument/2006/relationships/image" Target="../media/image34.png"/><Relationship Id="rId9" Type="http://schemas.openxmlformats.org/officeDocument/2006/relationships/image" Target="../media/image38.png"/><Relationship Id="rId14" Type="http://schemas.openxmlformats.org/officeDocument/2006/relationships/image" Target="../media/image4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7" Type="http://schemas.openxmlformats.org/officeDocument/2006/relationships/image" Target="../media/image5.png"/><Relationship Id="rId2" Type="http://schemas.microsoft.com/office/2007/relationships/media" Target="../media/media15.m4a"/><Relationship Id="rId1" Type="http://schemas.openxmlformats.org/officeDocument/2006/relationships/tags" Target="../tags/tag1.xml"/><Relationship Id="rId6" Type="http://schemas.openxmlformats.org/officeDocument/2006/relationships/image" Target="../media/image45.emf"/><Relationship Id="rId5" Type="http://schemas.openxmlformats.org/officeDocument/2006/relationships/image" Target="../media/image44.emf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sv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svg"/><Relationship Id="rId12" Type="http://schemas.openxmlformats.org/officeDocument/2006/relationships/image" Target="../media/image20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5.png"/><Relationship Id="rId10" Type="http://schemas.openxmlformats.org/officeDocument/2006/relationships/image" Target="../media/image18.png"/><Relationship Id="rId4" Type="http://schemas.openxmlformats.org/officeDocument/2006/relationships/image" Target="../media/image11.png"/><Relationship Id="rId9" Type="http://schemas.openxmlformats.org/officeDocument/2006/relationships/image" Target="../media/image17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035CF17-EEE1-45D3-8D0A-1077CA1716D6}"/>
              </a:ext>
            </a:extLst>
          </p:cNvPr>
          <p:cNvSpPr txBox="1"/>
          <p:nvPr/>
        </p:nvSpPr>
        <p:spPr>
          <a:xfrm>
            <a:off x="296436" y="2266490"/>
            <a:ext cx="11895564" cy="29238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6600">
                <a:solidFill>
                  <a:srgbClr val="C00000"/>
                </a:solidFill>
              </a:rPr>
              <a:t>Career Assembly</a:t>
            </a:r>
          </a:p>
          <a:p>
            <a:pPr algn="ctr"/>
            <a:r>
              <a:rPr lang="en-GB" sz="5400">
                <a:solidFill>
                  <a:srgbClr val="C00000"/>
                </a:solidFill>
              </a:rPr>
              <a:t>For Yr.7 – 9 / S1 - 2 </a:t>
            </a:r>
          </a:p>
          <a:p>
            <a:pPr algn="ctr"/>
            <a:endParaRPr lang="en-GB" sz="1600">
              <a:solidFill>
                <a:srgbClr val="C00000"/>
              </a:solidFill>
            </a:endParaRPr>
          </a:p>
          <a:p>
            <a:pPr algn="ctr"/>
            <a:r>
              <a:rPr lang="en-GB" sz="4800">
                <a:solidFill>
                  <a:schemeClr val="tx1">
                    <a:lumMod val="65000"/>
                    <a:lumOff val="35000"/>
                  </a:schemeClr>
                </a:solidFill>
              </a:rPr>
              <a:t>Broadening Students' Horizons </a:t>
            </a:r>
            <a:endParaRPr lang="en-GB" sz="4800">
              <a:solidFill>
                <a:schemeClr val="tx1">
                  <a:lumMod val="65000"/>
                  <a:lumOff val="35000"/>
                </a:schemeClr>
              </a:solidFill>
              <a:cs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05EE90-63CA-46E4-9910-A1CF545E94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9650" y="422832"/>
            <a:ext cx="25527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453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CB93A97-945A-49D8-9C88-D1DBDB5F1F0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858"/>
          <a:stretch/>
        </p:blipFill>
        <p:spPr>
          <a:xfrm>
            <a:off x="147615" y="0"/>
            <a:ext cx="3699184" cy="1282382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169B652B-1E08-4734-A530-188A85F2491D}"/>
              </a:ext>
            </a:extLst>
          </p:cNvPr>
          <p:cNvSpPr/>
          <p:nvPr/>
        </p:nvSpPr>
        <p:spPr>
          <a:xfrm>
            <a:off x="7697649" y="0"/>
            <a:ext cx="4502727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20A0E17-99DA-D143-9D97-2D1B8D99C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522" y="432742"/>
            <a:ext cx="9006784" cy="1095506"/>
          </a:xfrm>
        </p:spPr>
        <p:txBody>
          <a:bodyPr lIns="0" tIns="0" rIns="0" bIns="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54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49B173F-0135-4422-903F-989496A8804C}"/>
              </a:ext>
            </a:extLst>
          </p:cNvPr>
          <p:cNvSpPr txBox="1">
            <a:spLocks/>
          </p:cNvSpPr>
          <p:nvPr/>
        </p:nvSpPr>
        <p:spPr>
          <a:xfrm>
            <a:off x="-989315" y="4956911"/>
            <a:ext cx="4948842" cy="10955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32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F316463-42D0-41AE-9737-C67C5AD57E9B}"/>
              </a:ext>
            </a:extLst>
          </p:cNvPr>
          <p:cNvSpPr txBox="1"/>
          <p:nvPr/>
        </p:nvSpPr>
        <p:spPr>
          <a:xfrm>
            <a:off x="7748944" y="793607"/>
            <a:ext cx="4360803" cy="6046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Administration &amp; Audit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Customer Services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Engineering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Finance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Human Resources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Information &amp; Technology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Investment Management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Legal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Operations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Risk Management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Sales &amp; Distribution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Sourcing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Underwriting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1D265EBF-7B87-41EA-B8B2-69E3BBC7743D}"/>
              </a:ext>
            </a:extLst>
          </p:cNvPr>
          <p:cNvSpPr txBox="1">
            <a:spLocks/>
          </p:cNvSpPr>
          <p:nvPr/>
        </p:nvSpPr>
        <p:spPr>
          <a:xfrm>
            <a:off x="7866113" y="153539"/>
            <a:ext cx="4178272" cy="55840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6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Career Areas</a:t>
            </a:r>
            <a:endParaRPr lang="en-GB" sz="36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983D1D5-C83B-4D1B-977E-7936F4C03E12}"/>
              </a:ext>
            </a:extLst>
          </p:cNvPr>
          <p:cNvSpPr txBox="1"/>
          <p:nvPr/>
        </p:nvSpPr>
        <p:spPr>
          <a:xfrm>
            <a:off x="246456" y="1026168"/>
            <a:ext cx="7360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chemeClr val="tx1">
                    <a:lumMod val="65000"/>
                    <a:lumOff val="35000"/>
                  </a:schemeClr>
                </a:solidFill>
              </a:rPr>
              <a:t>Here’s some examples of how your skills could be used in Zurich’s Career Areas. </a:t>
            </a:r>
            <a:endParaRPr lang="en-GB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73BFD5-3F21-4DD9-8E11-E8068E2384FF}"/>
              </a:ext>
            </a:extLst>
          </p:cNvPr>
          <p:cNvSpPr txBox="1"/>
          <p:nvPr/>
        </p:nvSpPr>
        <p:spPr>
          <a:xfrm>
            <a:off x="2384668" y="2114948"/>
            <a:ext cx="3330976" cy="1107996"/>
          </a:xfrm>
          <a:prstGeom prst="rect">
            <a:avLst/>
          </a:prstGeom>
          <a:noFill/>
          <a:ln w="50800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GB" sz="2200" b="1"/>
              <a:t>Customer Services</a:t>
            </a:r>
          </a:p>
          <a:p>
            <a:pPr algn="ctr"/>
            <a:r>
              <a:rPr lang="en-GB" sz="2200"/>
              <a:t>A good communicator</a:t>
            </a:r>
          </a:p>
          <a:p>
            <a:pPr algn="ctr"/>
            <a:r>
              <a:rPr lang="en-GB" sz="2200"/>
              <a:t>Enjoys working with people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5BE9A7D-CC6E-46A2-94B3-19335F6A4E65}"/>
              </a:ext>
            </a:extLst>
          </p:cNvPr>
          <p:cNvSpPr/>
          <p:nvPr/>
        </p:nvSpPr>
        <p:spPr>
          <a:xfrm>
            <a:off x="8091021" y="1333923"/>
            <a:ext cx="2395192" cy="499338"/>
          </a:xfrm>
          <a:prstGeom prst="ellipse">
            <a:avLst/>
          </a:prstGeom>
          <a:noFill/>
          <a:ln w="476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45D127B-7EBE-4113-A7C9-C0BED9E8FF6E}"/>
              </a:ext>
            </a:extLst>
          </p:cNvPr>
          <p:cNvSpPr/>
          <p:nvPr/>
        </p:nvSpPr>
        <p:spPr>
          <a:xfrm>
            <a:off x="8091021" y="1782382"/>
            <a:ext cx="1729285" cy="499338"/>
          </a:xfrm>
          <a:prstGeom prst="ellipse">
            <a:avLst/>
          </a:prstGeom>
          <a:noFill/>
          <a:ln w="476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B4A50C4-9A21-47B7-B7F6-9D237B5889D2}"/>
              </a:ext>
            </a:extLst>
          </p:cNvPr>
          <p:cNvSpPr txBox="1"/>
          <p:nvPr/>
        </p:nvSpPr>
        <p:spPr>
          <a:xfrm>
            <a:off x="2386056" y="3650934"/>
            <a:ext cx="3380883" cy="1107996"/>
          </a:xfrm>
          <a:prstGeom prst="rect">
            <a:avLst/>
          </a:prstGeom>
          <a:noFill/>
          <a:ln w="508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200" b="1"/>
              <a:t>Engineering</a:t>
            </a:r>
          </a:p>
          <a:p>
            <a:pPr algn="ctr"/>
            <a:r>
              <a:rPr lang="en-GB" sz="2200"/>
              <a:t>Likes to Problem Solve</a:t>
            </a:r>
          </a:p>
          <a:p>
            <a:pPr algn="ctr"/>
            <a:r>
              <a:rPr lang="en-GB" sz="2200"/>
              <a:t>Pays Attention to Detail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ED5E1A5-BC9C-42F6-8394-3FF9B9DA0A93}"/>
              </a:ext>
            </a:extLst>
          </p:cNvPr>
          <p:cNvSpPr txBox="1"/>
          <p:nvPr/>
        </p:nvSpPr>
        <p:spPr>
          <a:xfrm>
            <a:off x="2384669" y="5202777"/>
            <a:ext cx="3380882" cy="1107996"/>
          </a:xfrm>
          <a:prstGeom prst="rect">
            <a:avLst/>
          </a:prstGeom>
          <a:noFill/>
          <a:ln w="508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200" b="1"/>
              <a:t>Sales &amp; Distribution</a:t>
            </a:r>
          </a:p>
          <a:p>
            <a:pPr algn="ctr"/>
            <a:r>
              <a:rPr lang="en-GB" sz="2200"/>
              <a:t>Being Competitive</a:t>
            </a:r>
          </a:p>
          <a:p>
            <a:pPr algn="ctr"/>
            <a:r>
              <a:rPr lang="en-GB" sz="2200"/>
              <a:t>Likes being organised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4D8149EB-69E4-48BA-8B31-8BBF2AE53BC3}"/>
              </a:ext>
            </a:extLst>
          </p:cNvPr>
          <p:cNvSpPr/>
          <p:nvPr/>
        </p:nvSpPr>
        <p:spPr>
          <a:xfrm>
            <a:off x="8091021" y="5410200"/>
            <a:ext cx="2489893" cy="532759"/>
          </a:xfrm>
          <a:prstGeom prst="ellipse">
            <a:avLst/>
          </a:prstGeom>
          <a:noFill/>
          <a:ln w="476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9EFE24AB-AC8B-4056-BAA2-F36DDF31DF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  <p:pic>
        <p:nvPicPr>
          <p:cNvPr id="4" name="Graphic 3" descr="Boardroom with solid fill">
            <a:extLst>
              <a:ext uri="{FF2B5EF4-FFF2-40B4-BE49-F238E27FC236}">
                <a16:creationId xmlns:a16="http://schemas.microsoft.com/office/drawing/2014/main" id="{ABA918FF-F61E-A304-0BFA-BA00F48A52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6466" y="1989584"/>
            <a:ext cx="1357573" cy="1357573"/>
          </a:xfrm>
          <a:prstGeom prst="rect">
            <a:avLst/>
          </a:prstGeom>
        </p:spPr>
      </p:pic>
      <p:pic>
        <p:nvPicPr>
          <p:cNvPr id="8" name="Graphic 7" descr="Brainstorm with solid fill">
            <a:extLst>
              <a:ext uri="{FF2B5EF4-FFF2-40B4-BE49-F238E27FC236}">
                <a16:creationId xmlns:a16="http://schemas.microsoft.com/office/drawing/2014/main" id="{FF6228F5-79CD-A340-B6AB-DB46B5A117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857568" y="3703950"/>
            <a:ext cx="1033089" cy="1033089"/>
          </a:xfrm>
          <a:prstGeom prst="rect">
            <a:avLst/>
          </a:prstGeom>
        </p:spPr>
      </p:pic>
      <p:pic>
        <p:nvPicPr>
          <p:cNvPr id="10" name="Graphic 9" descr="Open folder with solid fill">
            <a:extLst>
              <a:ext uri="{FF2B5EF4-FFF2-40B4-BE49-F238E27FC236}">
                <a16:creationId xmlns:a16="http://schemas.microsoft.com/office/drawing/2014/main" id="{FE86B158-CCF1-C9FD-F475-1022DB4DE1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50424" y="5202777"/>
            <a:ext cx="1107996" cy="110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380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593"/>
    </mc:Choice>
    <mc:Fallback>
      <p:transition spd="slow" advTm="245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169B652B-1E08-4734-A530-188A85F2491D}"/>
              </a:ext>
            </a:extLst>
          </p:cNvPr>
          <p:cNvSpPr/>
          <p:nvPr/>
        </p:nvSpPr>
        <p:spPr>
          <a:xfrm>
            <a:off x="7697649" y="0"/>
            <a:ext cx="4502727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20A0E17-99DA-D143-9D97-2D1B8D99C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522" y="432742"/>
            <a:ext cx="9006784" cy="1095506"/>
          </a:xfrm>
        </p:spPr>
        <p:txBody>
          <a:bodyPr lIns="0" tIns="0" rIns="0" bIns="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54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6BC899B5-22C0-4232-B24B-C4708893C1D3}"/>
              </a:ext>
            </a:extLst>
          </p:cNvPr>
          <p:cNvSpPr txBox="1">
            <a:spLocks/>
          </p:cNvSpPr>
          <p:nvPr/>
        </p:nvSpPr>
        <p:spPr>
          <a:xfrm>
            <a:off x="451740" y="1327399"/>
            <a:ext cx="6968136" cy="10955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36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We Do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200" i="0">
                <a:solidFill>
                  <a:srgbClr val="5F6368"/>
                </a:solidFill>
                <a:effectLst/>
                <a:latin typeface="Google Sans Text"/>
              </a:rPr>
              <a:t>Wesleyan</a:t>
            </a:r>
            <a:r>
              <a:rPr lang="en-GB" sz="2200" b="0" i="0">
                <a:solidFill>
                  <a:srgbClr val="4D5156"/>
                </a:solidFill>
                <a:effectLst/>
                <a:latin typeface="Google Sans Text"/>
              </a:rPr>
              <a:t> provide financial advice for doctors, dentists and teachers, plus pensions, savings, investments and more. </a:t>
            </a:r>
            <a:r>
              <a:rPr lang="en-GB" sz="2200">
                <a:solidFill>
                  <a:srgbClr val="4D5156"/>
                </a:solidFill>
                <a:latin typeface="Google Sans Text"/>
                <a:ea typeface="Calibri" panose="020F0502020204030204" pitchFamily="34" charset="0"/>
                <a:cs typeface="Times New Roman" panose="02020603050405020304" pitchFamily="18" charset="0"/>
              </a:rPr>
              <a:t>They also create brighter futures for communities through the Wesleyan Foundation. Since 2017, over £3.5 million has been awarded to deserving causes across the UK.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49B173F-0135-4422-903F-989496A8804C}"/>
              </a:ext>
            </a:extLst>
          </p:cNvPr>
          <p:cNvSpPr txBox="1">
            <a:spLocks/>
          </p:cNvSpPr>
          <p:nvPr/>
        </p:nvSpPr>
        <p:spPr>
          <a:xfrm>
            <a:off x="-989315" y="4956911"/>
            <a:ext cx="4948842" cy="10955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32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17F8450-22F3-4760-A05C-3C96291C167F}"/>
              </a:ext>
            </a:extLst>
          </p:cNvPr>
          <p:cNvGrpSpPr/>
          <p:nvPr/>
        </p:nvGrpSpPr>
        <p:grpSpPr>
          <a:xfrm>
            <a:off x="364124" y="4535913"/>
            <a:ext cx="5032761" cy="1728505"/>
            <a:chOff x="350272" y="4796783"/>
            <a:chExt cx="5032761" cy="172850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83488E1-D57B-4DA4-8282-DF665D339A89}"/>
                </a:ext>
              </a:extLst>
            </p:cNvPr>
            <p:cNvSpPr txBox="1"/>
            <p:nvPr/>
          </p:nvSpPr>
          <p:spPr>
            <a:xfrm>
              <a:off x="1485106" y="4919629"/>
              <a:ext cx="38979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Around 1,500 employees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23871FF-3E11-4CB6-A8FD-E537CEC45250}"/>
                </a:ext>
              </a:extLst>
            </p:cNvPr>
            <p:cNvSpPr txBox="1"/>
            <p:nvPr/>
          </p:nvSpPr>
          <p:spPr>
            <a:xfrm>
              <a:off x="1498703" y="5894968"/>
              <a:ext cx="61587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UK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F2FABB9-46AD-4810-B3A5-110ED4DE40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1893" y="4796783"/>
              <a:ext cx="802609" cy="768912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342888C-93B0-4390-A087-F834586575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0272" y="5654110"/>
              <a:ext cx="985849" cy="871178"/>
            </a:xfrm>
            <a:prstGeom prst="rect">
              <a:avLst/>
            </a:prstGeom>
          </p:spPr>
        </p:pic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9F316463-42D0-41AE-9737-C67C5AD57E9B}"/>
              </a:ext>
            </a:extLst>
          </p:cNvPr>
          <p:cNvSpPr txBox="1"/>
          <p:nvPr/>
        </p:nvSpPr>
        <p:spPr>
          <a:xfrm>
            <a:off x="7748944" y="793607"/>
            <a:ext cx="4360803" cy="6046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Accounting &amp; Finance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Administration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Apprenticeships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Banking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Customer Service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Facilities Management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Financial Services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Human Resources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Information &amp; Technology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Marketing &amp; PR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Purchasing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Sales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Security &amp; Safety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1D265EBF-7B87-41EA-B8B2-69E3BBC7743D}"/>
              </a:ext>
            </a:extLst>
          </p:cNvPr>
          <p:cNvSpPr txBox="1">
            <a:spLocks/>
          </p:cNvSpPr>
          <p:nvPr/>
        </p:nvSpPr>
        <p:spPr>
          <a:xfrm>
            <a:off x="7832033" y="153539"/>
            <a:ext cx="4208513" cy="55840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6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Career Areas</a:t>
            </a:r>
            <a:endParaRPr lang="en-GB" sz="36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B1BF85D-3E45-46C6-A1AA-B0EAC8F10624}"/>
              </a:ext>
            </a:extLst>
          </p:cNvPr>
          <p:cNvCxnSpPr>
            <a:cxnSpLocks/>
          </p:cNvCxnSpPr>
          <p:nvPr/>
        </p:nvCxnSpPr>
        <p:spPr>
          <a:xfrm>
            <a:off x="364124" y="1166961"/>
            <a:ext cx="6965350" cy="0"/>
          </a:xfrm>
          <a:prstGeom prst="line">
            <a:avLst/>
          </a:prstGeom>
          <a:ln w="9525">
            <a:solidFill>
              <a:srgbClr val="CE3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F159108-A271-4151-A756-4B9EE2665C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385" y="27514"/>
            <a:ext cx="4124820" cy="1095240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7E5797D9-73DE-4DEC-9876-4C65065B11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29BEC5F-6B39-4B5B-8FA8-27EF499B3A51}"/>
              </a:ext>
            </a:extLst>
          </p:cNvPr>
          <p:cNvSpPr txBox="1"/>
          <p:nvPr/>
        </p:nvSpPr>
        <p:spPr>
          <a:xfrm>
            <a:off x="2305878" y="3216443"/>
            <a:ext cx="6599582" cy="464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800" b="1">
                <a:solidFill>
                  <a:schemeClr val="bg1"/>
                </a:solidFill>
              </a:rPr>
              <a:t>Audit Positions &amp; General Inspection</a:t>
            </a:r>
          </a:p>
        </p:txBody>
      </p:sp>
    </p:spTree>
    <p:extLst>
      <p:ext uri="{BB962C8B-B14F-4D97-AF65-F5344CB8AC3E}">
        <p14:creationId xmlns:p14="http://schemas.microsoft.com/office/powerpoint/2010/main" val="2256566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214"/>
    </mc:Choice>
    <mc:Fallback>
      <p:transition spd="slow" advTm="372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169B652B-1E08-4734-A530-188A85F2491D}"/>
              </a:ext>
            </a:extLst>
          </p:cNvPr>
          <p:cNvSpPr/>
          <p:nvPr/>
        </p:nvSpPr>
        <p:spPr>
          <a:xfrm>
            <a:off x="7697649" y="0"/>
            <a:ext cx="4502727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20A0E17-99DA-D143-9D97-2D1B8D99C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522" y="432742"/>
            <a:ext cx="9006784" cy="1095506"/>
          </a:xfrm>
        </p:spPr>
        <p:txBody>
          <a:bodyPr lIns="0" tIns="0" rIns="0" bIns="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54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6BC899B5-22C0-4232-B24B-C4708893C1D3}"/>
              </a:ext>
            </a:extLst>
          </p:cNvPr>
          <p:cNvSpPr txBox="1">
            <a:spLocks/>
          </p:cNvSpPr>
          <p:nvPr/>
        </p:nvSpPr>
        <p:spPr>
          <a:xfrm>
            <a:off x="451740" y="1327399"/>
            <a:ext cx="6968136" cy="10955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2200">
              <a:solidFill>
                <a:srgbClr val="4D5156"/>
              </a:solidFill>
              <a:latin typeface="Google Sans Tex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49B173F-0135-4422-903F-989496A8804C}"/>
              </a:ext>
            </a:extLst>
          </p:cNvPr>
          <p:cNvSpPr txBox="1">
            <a:spLocks/>
          </p:cNvSpPr>
          <p:nvPr/>
        </p:nvSpPr>
        <p:spPr>
          <a:xfrm>
            <a:off x="-989315" y="4956911"/>
            <a:ext cx="4948842" cy="10955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32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F316463-42D0-41AE-9737-C67C5AD57E9B}"/>
              </a:ext>
            </a:extLst>
          </p:cNvPr>
          <p:cNvSpPr txBox="1"/>
          <p:nvPr/>
        </p:nvSpPr>
        <p:spPr>
          <a:xfrm>
            <a:off x="7748944" y="793607"/>
            <a:ext cx="4360803" cy="6046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Accounting &amp; Finance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Administration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Apprenticeships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Banking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Customer Service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Facilities Management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Financial Services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Human Resources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Information &amp; Technology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Marketing &amp; PR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Purchasing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Sales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Security &amp; Safety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1D265EBF-7B87-41EA-B8B2-69E3BBC7743D}"/>
              </a:ext>
            </a:extLst>
          </p:cNvPr>
          <p:cNvSpPr txBox="1">
            <a:spLocks/>
          </p:cNvSpPr>
          <p:nvPr/>
        </p:nvSpPr>
        <p:spPr>
          <a:xfrm>
            <a:off x="7832033" y="153539"/>
            <a:ext cx="4208513" cy="55840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6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Career Areas</a:t>
            </a:r>
            <a:endParaRPr lang="en-GB" sz="36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F159108-A271-4151-A756-4B9EE2665C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385" y="27514"/>
            <a:ext cx="4124820" cy="109524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29BEC5F-6B39-4B5B-8FA8-27EF499B3A51}"/>
              </a:ext>
            </a:extLst>
          </p:cNvPr>
          <p:cNvSpPr txBox="1"/>
          <p:nvPr/>
        </p:nvSpPr>
        <p:spPr>
          <a:xfrm>
            <a:off x="2305878" y="3216443"/>
            <a:ext cx="6599582" cy="464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800" b="1">
                <a:solidFill>
                  <a:schemeClr val="bg1"/>
                </a:solidFill>
              </a:rPr>
              <a:t>Audit Positions &amp; General Inspection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9E03648-20F8-40BD-A97E-A560B3FAE868}"/>
              </a:ext>
            </a:extLst>
          </p:cNvPr>
          <p:cNvSpPr txBox="1"/>
          <p:nvPr/>
        </p:nvSpPr>
        <p:spPr>
          <a:xfrm>
            <a:off x="1511556" y="3598602"/>
            <a:ext cx="5578515" cy="1107996"/>
          </a:xfrm>
          <a:prstGeom prst="rect">
            <a:avLst/>
          </a:prstGeom>
          <a:noFill/>
          <a:ln w="50800">
            <a:solidFill>
              <a:srgbClr val="DB1565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GB" sz="2200" b="1"/>
              <a:t>Purchasing</a:t>
            </a:r>
          </a:p>
          <a:p>
            <a:pPr algn="ctr"/>
            <a:r>
              <a:rPr lang="en-GB" sz="2200"/>
              <a:t>Are you a savvy buyer?</a:t>
            </a:r>
          </a:p>
          <a:p>
            <a:pPr algn="ctr"/>
            <a:r>
              <a:rPr lang="en-GB" sz="2200"/>
              <a:t>Do you care where your purchases come from?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A68220E-C25F-414D-BCB9-1C5940A97AB1}"/>
              </a:ext>
            </a:extLst>
          </p:cNvPr>
          <p:cNvSpPr/>
          <p:nvPr/>
        </p:nvSpPr>
        <p:spPr>
          <a:xfrm>
            <a:off x="8029159" y="5462576"/>
            <a:ext cx="1752601" cy="464871"/>
          </a:xfrm>
          <a:prstGeom prst="ellipse">
            <a:avLst/>
          </a:prstGeom>
          <a:noFill/>
          <a:ln w="47625">
            <a:solidFill>
              <a:srgbClr val="DB15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0F172A7-0979-4A9C-8F14-AE76C962C170}"/>
              </a:ext>
            </a:extLst>
          </p:cNvPr>
          <p:cNvSpPr txBox="1"/>
          <p:nvPr/>
        </p:nvSpPr>
        <p:spPr>
          <a:xfrm>
            <a:off x="246456" y="1026168"/>
            <a:ext cx="7360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chemeClr val="tx1">
                    <a:lumMod val="65000"/>
                    <a:lumOff val="35000"/>
                  </a:schemeClr>
                </a:solidFill>
              </a:rPr>
              <a:t>Here’s some examples of how your skills could be used in Wesleyan’s Career Areas. </a:t>
            </a:r>
            <a:endParaRPr lang="en-GB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A6B2F3F-A09E-47A7-BC4D-A4DF14A1F295}"/>
              </a:ext>
            </a:extLst>
          </p:cNvPr>
          <p:cNvSpPr txBox="1"/>
          <p:nvPr/>
        </p:nvSpPr>
        <p:spPr>
          <a:xfrm>
            <a:off x="2066451" y="2151627"/>
            <a:ext cx="4468723" cy="1107996"/>
          </a:xfrm>
          <a:prstGeom prst="rect">
            <a:avLst/>
          </a:prstGeom>
          <a:noFill/>
          <a:ln w="50800">
            <a:solidFill>
              <a:srgbClr val="DB1565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GB" sz="2200" b="1"/>
              <a:t>Apprenticeships</a:t>
            </a:r>
          </a:p>
          <a:p>
            <a:pPr algn="ctr"/>
            <a:r>
              <a:rPr lang="en-GB" sz="2200"/>
              <a:t>Do you want to earn while you learn?</a:t>
            </a:r>
          </a:p>
          <a:p>
            <a:pPr algn="ctr"/>
            <a:r>
              <a:rPr lang="en-GB" sz="2200"/>
              <a:t>Do you want to learn on the job?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BDB46A9-26D3-4100-BBD3-04DF1F9A6975}"/>
              </a:ext>
            </a:extLst>
          </p:cNvPr>
          <p:cNvSpPr txBox="1"/>
          <p:nvPr/>
        </p:nvSpPr>
        <p:spPr>
          <a:xfrm>
            <a:off x="1655859" y="5107324"/>
            <a:ext cx="5289910" cy="1107996"/>
          </a:xfrm>
          <a:prstGeom prst="rect">
            <a:avLst/>
          </a:prstGeom>
          <a:noFill/>
          <a:ln w="50800">
            <a:solidFill>
              <a:srgbClr val="DB1565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GB" sz="2200" b="1"/>
              <a:t>Security and Safety </a:t>
            </a:r>
          </a:p>
          <a:p>
            <a:pPr algn="ctr"/>
            <a:r>
              <a:rPr lang="en-GB" sz="2200"/>
              <a:t>Do you care about other people’s wellbeing?</a:t>
            </a:r>
          </a:p>
          <a:p>
            <a:pPr algn="ctr"/>
            <a:r>
              <a:rPr lang="en-GB" sz="2200"/>
              <a:t>Are you good at assessing risks?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5617B86-6797-46E0-A6E4-FE1A93C29CA5}"/>
              </a:ext>
            </a:extLst>
          </p:cNvPr>
          <p:cNvSpPr/>
          <p:nvPr/>
        </p:nvSpPr>
        <p:spPr>
          <a:xfrm>
            <a:off x="8067706" y="1786102"/>
            <a:ext cx="2264920" cy="514335"/>
          </a:xfrm>
          <a:prstGeom prst="ellipse">
            <a:avLst/>
          </a:prstGeom>
          <a:noFill/>
          <a:ln w="47625">
            <a:solidFill>
              <a:srgbClr val="DB15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8B8C7B2A-E78A-41F4-ABE6-85C62075B9FF}"/>
              </a:ext>
            </a:extLst>
          </p:cNvPr>
          <p:cNvSpPr/>
          <p:nvPr/>
        </p:nvSpPr>
        <p:spPr>
          <a:xfrm>
            <a:off x="8092234" y="6326541"/>
            <a:ext cx="2264920" cy="464871"/>
          </a:xfrm>
          <a:prstGeom prst="ellipse">
            <a:avLst/>
          </a:prstGeom>
          <a:noFill/>
          <a:ln w="47625">
            <a:solidFill>
              <a:srgbClr val="DB15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9AD38A82-5966-4D9B-B378-ED8E9F03BA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  <p:pic>
        <p:nvPicPr>
          <p:cNvPr id="3" name="Graphic 2" descr="Shopping cart with solid fill">
            <a:extLst>
              <a:ext uri="{FF2B5EF4-FFF2-40B4-BE49-F238E27FC236}">
                <a16:creationId xmlns:a16="http://schemas.microsoft.com/office/drawing/2014/main" id="{EA7A5B95-48C8-72CE-DA65-5E4EAA90AB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1743" y="3550493"/>
            <a:ext cx="1183558" cy="1183558"/>
          </a:xfrm>
          <a:prstGeom prst="rect">
            <a:avLst/>
          </a:prstGeom>
        </p:spPr>
      </p:pic>
      <p:pic>
        <p:nvPicPr>
          <p:cNvPr id="6" name="Graphic 5" descr="Unlock with solid fill">
            <a:extLst>
              <a:ext uri="{FF2B5EF4-FFF2-40B4-BE49-F238E27FC236}">
                <a16:creationId xmlns:a16="http://schemas.microsoft.com/office/drawing/2014/main" id="{F1A08B70-ECEB-3648-92B9-257AF91A5D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46456" y="5107324"/>
            <a:ext cx="1107996" cy="1107996"/>
          </a:xfrm>
          <a:prstGeom prst="rect">
            <a:avLst/>
          </a:prstGeom>
        </p:spPr>
      </p:pic>
      <p:pic>
        <p:nvPicPr>
          <p:cNvPr id="8" name="Graphic 7" descr="Classroom with solid fill">
            <a:extLst>
              <a:ext uri="{FF2B5EF4-FFF2-40B4-BE49-F238E27FC236}">
                <a16:creationId xmlns:a16="http://schemas.microsoft.com/office/drawing/2014/main" id="{68CEC4FC-9398-1F85-C351-630E456B73A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76422" y="2107478"/>
            <a:ext cx="1150445" cy="1150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915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347"/>
    </mc:Choice>
    <mc:Fallback>
      <p:transition spd="slow" advTm="203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169B652B-1E08-4734-A530-188A85F2491D}"/>
              </a:ext>
            </a:extLst>
          </p:cNvPr>
          <p:cNvSpPr/>
          <p:nvPr/>
        </p:nvSpPr>
        <p:spPr>
          <a:xfrm>
            <a:off x="7697649" y="0"/>
            <a:ext cx="4502727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20A0E17-99DA-D143-9D97-2D1B8D99C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522" y="432742"/>
            <a:ext cx="9006784" cy="1095506"/>
          </a:xfrm>
        </p:spPr>
        <p:txBody>
          <a:bodyPr lIns="0" tIns="0" rIns="0" bIns="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54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6BC899B5-22C0-4232-B24B-C4708893C1D3}"/>
              </a:ext>
            </a:extLst>
          </p:cNvPr>
          <p:cNvSpPr txBox="1">
            <a:spLocks/>
          </p:cNvSpPr>
          <p:nvPr/>
        </p:nvSpPr>
        <p:spPr>
          <a:xfrm>
            <a:off x="409836" y="1226581"/>
            <a:ext cx="6968136" cy="10955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36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We Do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200" i="0">
                <a:solidFill>
                  <a:srgbClr val="5F6368"/>
                </a:solidFill>
                <a:effectLst/>
                <a:latin typeface="Google Sans Text"/>
              </a:rPr>
              <a:t>Linklaters is a global law firm with 31 offices in 21 countries, our lawyers advise on projects and transactions around the world. </a:t>
            </a:r>
            <a:r>
              <a:rPr lang="en-GB" sz="2200">
                <a:solidFill>
                  <a:srgbClr val="5F6368"/>
                </a:solidFill>
                <a:latin typeface="Google Sans Text"/>
                <a:ea typeface="Calibri" panose="020F0502020204030204" pitchFamily="34" charset="0"/>
                <a:cs typeface="Times New Roman" panose="02020603050405020304" pitchFamily="18" charset="0"/>
              </a:rPr>
              <a:t>We work with companies, financial institutions, funds and governments to execute the most significant deals and to resolve disputes arising across the world.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200">
                <a:solidFill>
                  <a:srgbClr val="5F6368"/>
                </a:solidFill>
                <a:latin typeface="Google Sans Text"/>
                <a:ea typeface="Calibri" panose="020F0502020204030204" pitchFamily="34" charset="0"/>
                <a:cs typeface="Times New Roman"/>
              </a:rPr>
              <a:t>Only half of our employees are lawyers, the other half work in a wide range of business teams. </a:t>
            </a:r>
            <a:endParaRPr lang="en-GB" sz="2200">
              <a:solidFill>
                <a:srgbClr val="5F6368"/>
              </a:solidFill>
              <a:latin typeface="Google Sans Tex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49B173F-0135-4422-903F-989496A8804C}"/>
              </a:ext>
            </a:extLst>
          </p:cNvPr>
          <p:cNvSpPr txBox="1">
            <a:spLocks/>
          </p:cNvSpPr>
          <p:nvPr/>
        </p:nvSpPr>
        <p:spPr>
          <a:xfrm>
            <a:off x="-989315" y="4956911"/>
            <a:ext cx="4948842" cy="10955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32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17F8450-22F3-4760-A05C-3C96291C167F}"/>
              </a:ext>
            </a:extLst>
          </p:cNvPr>
          <p:cNvGrpSpPr/>
          <p:nvPr/>
        </p:nvGrpSpPr>
        <p:grpSpPr>
          <a:xfrm>
            <a:off x="364124" y="4535913"/>
            <a:ext cx="6956108" cy="1728505"/>
            <a:chOff x="350272" y="4796783"/>
            <a:chExt cx="6956108" cy="172850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83488E1-D57B-4DA4-8282-DF665D339A89}"/>
                </a:ext>
              </a:extLst>
            </p:cNvPr>
            <p:cNvSpPr txBox="1"/>
            <p:nvPr/>
          </p:nvSpPr>
          <p:spPr>
            <a:xfrm>
              <a:off x="1485106" y="4919629"/>
              <a:ext cx="582127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5,191 employees (2,815 are lawyers)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23871FF-3E11-4CB6-A8FD-E537CEC45250}"/>
                </a:ext>
              </a:extLst>
            </p:cNvPr>
            <p:cNvSpPr txBox="1"/>
            <p:nvPr/>
          </p:nvSpPr>
          <p:spPr>
            <a:xfrm>
              <a:off x="1498703" y="5894968"/>
              <a:ext cx="29788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UK &amp; International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F2FABB9-46AD-4810-B3A5-110ED4DE40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1893" y="4796783"/>
              <a:ext cx="802609" cy="768912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342888C-93B0-4390-A087-F834586575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0272" y="5654110"/>
              <a:ext cx="985849" cy="871178"/>
            </a:xfrm>
            <a:prstGeom prst="rect">
              <a:avLst/>
            </a:prstGeom>
          </p:spPr>
        </p:pic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9F316463-42D0-41AE-9737-C67C5AD57E9B}"/>
              </a:ext>
            </a:extLst>
          </p:cNvPr>
          <p:cNvSpPr txBox="1"/>
          <p:nvPr/>
        </p:nvSpPr>
        <p:spPr>
          <a:xfrm>
            <a:off x="7748944" y="793607"/>
            <a:ext cx="4360803" cy="6046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Accounting &amp; Finance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Administration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Apprenticeships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Banking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Customer Service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Facilities Management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Financial Services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Human Resources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Information &amp; Technology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Marketing &amp; PR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Purchasing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Sales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Security &amp; Safety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1D265EBF-7B87-41EA-B8B2-69E3BBC7743D}"/>
              </a:ext>
            </a:extLst>
          </p:cNvPr>
          <p:cNvSpPr txBox="1">
            <a:spLocks/>
          </p:cNvSpPr>
          <p:nvPr/>
        </p:nvSpPr>
        <p:spPr>
          <a:xfrm>
            <a:off x="7832033" y="153539"/>
            <a:ext cx="4208513" cy="55840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6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Career Areas</a:t>
            </a:r>
            <a:endParaRPr lang="en-GB" sz="36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B1BF85D-3E45-46C6-A1AA-B0EAC8F10624}"/>
              </a:ext>
            </a:extLst>
          </p:cNvPr>
          <p:cNvCxnSpPr>
            <a:cxnSpLocks/>
          </p:cNvCxnSpPr>
          <p:nvPr/>
        </p:nvCxnSpPr>
        <p:spPr>
          <a:xfrm>
            <a:off x="364124" y="1166961"/>
            <a:ext cx="6965350" cy="0"/>
          </a:xfrm>
          <a:prstGeom prst="line">
            <a:avLst/>
          </a:prstGeom>
          <a:ln w="9525">
            <a:solidFill>
              <a:srgbClr val="CE3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8A9E8D23-9566-4BFE-8516-C4A473F363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6954" y="261509"/>
            <a:ext cx="3267075" cy="8477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D0CF734-503B-433B-AA4B-48CF72488B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91256" y="-18122"/>
            <a:ext cx="4500217" cy="6876122"/>
          </a:xfrm>
          <a:prstGeom prst="rect">
            <a:avLst/>
          </a:prstGeom>
        </p:spPr>
      </p:pic>
      <p:pic>
        <p:nvPicPr>
          <p:cNvPr id="19" name="Audio 18">
            <a:hlinkClick r:id="" action="ppaction://media"/>
            <a:extLst>
              <a:ext uri="{FF2B5EF4-FFF2-40B4-BE49-F238E27FC236}">
                <a16:creationId xmlns:a16="http://schemas.microsoft.com/office/drawing/2014/main" id="{AD599BF9-88A6-4882-85F2-8843130C06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062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69"/>
    </mc:Choice>
    <mc:Fallback>
      <p:transition spd="slow" advTm="500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169B652B-1E08-4734-A530-188A85F2491D}"/>
              </a:ext>
            </a:extLst>
          </p:cNvPr>
          <p:cNvSpPr/>
          <p:nvPr/>
        </p:nvSpPr>
        <p:spPr>
          <a:xfrm>
            <a:off x="7697649" y="0"/>
            <a:ext cx="4502727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20A0E17-99DA-D143-9D97-2D1B8D99C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522" y="432742"/>
            <a:ext cx="9006784" cy="1095506"/>
          </a:xfrm>
        </p:spPr>
        <p:txBody>
          <a:bodyPr lIns="0" tIns="0" rIns="0" bIns="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54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49B173F-0135-4422-903F-989496A8804C}"/>
              </a:ext>
            </a:extLst>
          </p:cNvPr>
          <p:cNvSpPr txBox="1">
            <a:spLocks/>
          </p:cNvSpPr>
          <p:nvPr/>
        </p:nvSpPr>
        <p:spPr>
          <a:xfrm>
            <a:off x="-989315" y="4956911"/>
            <a:ext cx="4948842" cy="10955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32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F316463-42D0-41AE-9737-C67C5AD57E9B}"/>
              </a:ext>
            </a:extLst>
          </p:cNvPr>
          <p:cNvSpPr txBox="1"/>
          <p:nvPr/>
        </p:nvSpPr>
        <p:spPr>
          <a:xfrm>
            <a:off x="7748944" y="793607"/>
            <a:ext cx="4360803" cy="6046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Accounting &amp; Finance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Administration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Apprenticeships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Banking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Customer Service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Facilities Management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Financial Services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Human Resources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Information &amp; Technology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Marketing &amp; PR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Purchasing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Sales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Security &amp; Safety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1D265EBF-7B87-41EA-B8B2-69E3BBC7743D}"/>
              </a:ext>
            </a:extLst>
          </p:cNvPr>
          <p:cNvSpPr txBox="1">
            <a:spLocks/>
          </p:cNvSpPr>
          <p:nvPr/>
        </p:nvSpPr>
        <p:spPr>
          <a:xfrm>
            <a:off x="7832033" y="153539"/>
            <a:ext cx="4208513" cy="55840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6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Career Areas</a:t>
            </a:r>
            <a:endParaRPr lang="en-GB" sz="36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9E8D23-9566-4BFE-8516-C4A473F363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954" y="261509"/>
            <a:ext cx="3267075" cy="8477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D0CF734-503B-433B-AA4B-48CF72488B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1256" y="-18122"/>
            <a:ext cx="4500217" cy="6876122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472F6C0-32EA-4CAD-BEF9-098BE5ABB034}"/>
              </a:ext>
            </a:extLst>
          </p:cNvPr>
          <p:cNvSpPr txBox="1"/>
          <p:nvPr/>
        </p:nvSpPr>
        <p:spPr>
          <a:xfrm>
            <a:off x="246456" y="1026168"/>
            <a:ext cx="7360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chemeClr val="tx1">
                    <a:lumMod val="65000"/>
                    <a:lumOff val="35000"/>
                  </a:schemeClr>
                </a:solidFill>
              </a:rPr>
              <a:t>Here’s some examples of how your skills could be used in Linklater’s Career Areas. </a:t>
            </a:r>
            <a:endParaRPr lang="en-GB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5154573-A015-4B7D-B2BF-C59D705F54C7}"/>
              </a:ext>
            </a:extLst>
          </p:cNvPr>
          <p:cNvSpPr txBox="1"/>
          <p:nvPr/>
        </p:nvSpPr>
        <p:spPr>
          <a:xfrm>
            <a:off x="2248747" y="1973616"/>
            <a:ext cx="3330976" cy="1107996"/>
          </a:xfrm>
          <a:prstGeom prst="rect">
            <a:avLst/>
          </a:prstGeom>
          <a:noFill/>
          <a:ln w="5080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GB" sz="2200" b="1"/>
              <a:t>Human Resources</a:t>
            </a:r>
          </a:p>
          <a:p>
            <a:pPr algn="ctr"/>
            <a:r>
              <a:rPr lang="en-GB" sz="2200"/>
              <a:t>Enjoys leadership activities</a:t>
            </a:r>
          </a:p>
          <a:p>
            <a:pPr algn="ctr"/>
            <a:r>
              <a:rPr lang="en-GB" sz="2200"/>
              <a:t>Good decision maker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802C647-350F-47CE-847F-E5563BC173D0}"/>
              </a:ext>
            </a:extLst>
          </p:cNvPr>
          <p:cNvSpPr/>
          <p:nvPr/>
        </p:nvSpPr>
        <p:spPr>
          <a:xfrm>
            <a:off x="7840699" y="3397642"/>
            <a:ext cx="3219187" cy="838200"/>
          </a:xfrm>
          <a:prstGeom prst="ellipse">
            <a:avLst/>
          </a:prstGeom>
          <a:noFill/>
          <a:ln w="476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CC3DC46-4B3B-422D-B43B-E9796E16E614}"/>
              </a:ext>
            </a:extLst>
          </p:cNvPr>
          <p:cNvSpPr txBox="1"/>
          <p:nvPr/>
        </p:nvSpPr>
        <p:spPr>
          <a:xfrm>
            <a:off x="1783459" y="3209337"/>
            <a:ext cx="4261552" cy="1107996"/>
          </a:xfrm>
          <a:prstGeom prst="rect">
            <a:avLst/>
          </a:prstGeom>
          <a:noFill/>
          <a:ln w="5080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GB" sz="2200" b="1"/>
              <a:t>Operations</a:t>
            </a:r>
          </a:p>
          <a:p>
            <a:pPr algn="ctr"/>
            <a:r>
              <a:rPr lang="en-GB" sz="2200"/>
              <a:t>Enjoys working with people</a:t>
            </a:r>
          </a:p>
          <a:p>
            <a:pPr algn="ctr"/>
            <a:r>
              <a:rPr lang="en-GB" sz="2200"/>
              <a:t>Good at diffusing difficult situations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2022A11-F3AA-4A89-9B49-3BAE11D6A4CC}"/>
              </a:ext>
            </a:extLst>
          </p:cNvPr>
          <p:cNvSpPr txBox="1"/>
          <p:nvPr/>
        </p:nvSpPr>
        <p:spPr>
          <a:xfrm>
            <a:off x="3013770" y="4443231"/>
            <a:ext cx="1705915" cy="1107996"/>
          </a:xfrm>
          <a:prstGeom prst="rect">
            <a:avLst/>
          </a:prstGeom>
          <a:noFill/>
          <a:ln w="5080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GB" sz="2200" b="1"/>
              <a:t>Technology</a:t>
            </a:r>
          </a:p>
          <a:p>
            <a:pPr algn="ctr"/>
            <a:r>
              <a:rPr lang="en-GB" sz="2200"/>
              <a:t>Good IT Skills</a:t>
            </a:r>
          </a:p>
          <a:p>
            <a:pPr algn="ctr"/>
            <a:r>
              <a:rPr lang="en-GB" sz="2200"/>
              <a:t>Likes Code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D6886EB-D25F-472C-9EA8-F6886DE2590B}"/>
              </a:ext>
            </a:extLst>
          </p:cNvPr>
          <p:cNvSpPr/>
          <p:nvPr/>
        </p:nvSpPr>
        <p:spPr>
          <a:xfrm>
            <a:off x="8100443" y="6073629"/>
            <a:ext cx="3303106" cy="570182"/>
          </a:xfrm>
          <a:prstGeom prst="ellipse">
            <a:avLst/>
          </a:prstGeom>
          <a:noFill/>
          <a:ln w="476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4C50EDF-12BE-4003-B0A2-CA93E3EAA046}"/>
              </a:ext>
            </a:extLst>
          </p:cNvPr>
          <p:cNvSpPr/>
          <p:nvPr/>
        </p:nvSpPr>
        <p:spPr>
          <a:xfrm>
            <a:off x="8039808" y="2133664"/>
            <a:ext cx="2181878" cy="544050"/>
          </a:xfrm>
          <a:prstGeom prst="ellipse">
            <a:avLst/>
          </a:prstGeom>
          <a:noFill/>
          <a:ln w="476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6CE0299-8DE6-4743-9049-24E53AC136B5}"/>
              </a:ext>
            </a:extLst>
          </p:cNvPr>
          <p:cNvSpPr txBox="1"/>
          <p:nvPr/>
        </p:nvSpPr>
        <p:spPr>
          <a:xfrm>
            <a:off x="1808329" y="5681925"/>
            <a:ext cx="4125296" cy="1107996"/>
          </a:xfrm>
          <a:prstGeom prst="rect">
            <a:avLst/>
          </a:prstGeom>
          <a:noFill/>
          <a:ln w="5080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GB" sz="2200" b="1"/>
              <a:t>Sustainability</a:t>
            </a:r>
          </a:p>
          <a:p>
            <a:pPr algn="ctr"/>
            <a:r>
              <a:rPr lang="en-GB" sz="2200"/>
              <a:t>Passionate about the environment</a:t>
            </a:r>
          </a:p>
          <a:p>
            <a:pPr algn="ctr"/>
            <a:r>
              <a:rPr lang="en-GB" sz="2200"/>
              <a:t>Being Creative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E5FE99A-0078-4921-B391-55E3E6569B24}"/>
              </a:ext>
            </a:extLst>
          </p:cNvPr>
          <p:cNvSpPr/>
          <p:nvPr/>
        </p:nvSpPr>
        <p:spPr>
          <a:xfrm>
            <a:off x="7964854" y="5671575"/>
            <a:ext cx="1702906" cy="496001"/>
          </a:xfrm>
          <a:prstGeom prst="ellipse">
            <a:avLst/>
          </a:prstGeom>
          <a:noFill/>
          <a:ln w="476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636918DD-E677-4FE4-9FE2-0E435ED987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  <p:pic>
        <p:nvPicPr>
          <p:cNvPr id="5" name="Graphic 4" descr="Cheers with solid fill">
            <a:extLst>
              <a:ext uri="{FF2B5EF4-FFF2-40B4-BE49-F238E27FC236}">
                <a16:creationId xmlns:a16="http://schemas.microsoft.com/office/drawing/2014/main" id="{1F5F0FF4-CD1B-DE2F-3EBC-B3E50D147F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74914" y="3359542"/>
            <a:ext cx="914400" cy="914400"/>
          </a:xfrm>
          <a:prstGeom prst="rect">
            <a:avLst/>
          </a:prstGeom>
        </p:spPr>
      </p:pic>
      <p:pic>
        <p:nvPicPr>
          <p:cNvPr id="8" name="Graphic 7" descr="Monitor with solid fill">
            <a:extLst>
              <a:ext uri="{FF2B5EF4-FFF2-40B4-BE49-F238E27FC236}">
                <a16:creationId xmlns:a16="http://schemas.microsoft.com/office/drawing/2014/main" id="{345C24FA-1DDA-6C91-DA6A-4B8A3664D4F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989637" y="4539801"/>
            <a:ext cx="1076775" cy="1076775"/>
          </a:xfrm>
          <a:prstGeom prst="rect">
            <a:avLst/>
          </a:prstGeom>
        </p:spPr>
      </p:pic>
      <p:pic>
        <p:nvPicPr>
          <p:cNvPr id="10" name="Graphic 9" descr="Recycle with solid fill">
            <a:extLst>
              <a:ext uri="{FF2B5EF4-FFF2-40B4-BE49-F238E27FC236}">
                <a16:creationId xmlns:a16="http://schemas.microsoft.com/office/drawing/2014/main" id="{5D386AC6-D3DF-E9B6-8C66-B8A66ED374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45240" y="5786738"/>
            <a:ext cx="914400" cy="914400"/>
          </a:xfrm>
          <a:prstGeom prst="rect">
            <a:avLst/>
          </a:prstGeom>
        </p:spPr>
      </p:pic>
      <p:pic>
        <p:nvPicPr>
          <p:cNvPr id="12" name="Graphic 11" descr="Fork In Road with solid fill">
            <a:extLst>
              <a:ext uri="{FF2B5EF4-FFF2-40B4-BE49-F238E27FC236}">
                <a16:creationId xmlns:a16="http://schemas.microsoft.com/office/drawing/2014/main" id="{3F451F95-C874-E815-ACF0-E17F2820E25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638800" y="200574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815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742"/>
    </mc:Choice>
    <mc:Fallback>
      <p:transition spd="slow" advTm="217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>
            <a:extLst>
              <a:ext uri="{FF2B5EF4-FFF2-40B4-BE49-F238E27FC236}">
                <a16:creationId xmlns:a16="http://schemas.microsoft.com/office/drawing/2014/main" id="{241302C1-2072-4EEF-819D-EF2E1770C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418" y="264860"/>
            <a:ext cx="7526914" cy="1095506"/>
          </a:xfrm>
        </p:spPr>
        <p:txBody>
          <a:bodyPr lIns="0" tIns="0" rIns="0" bIns="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Calibri" panose="020F0502020204030204" pitchFamily="34" charset="0"/>
                <a:cs typeface="Times New Roman"/>
              </a:rPr>
              <a:t>Key Take-Aways</a:t>
            </a:r>
            <a:br>
              <a:rPr lang="en-GB" sz="5400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GB" sz="5400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54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4AE30AE-9127-4EAF-B2B9-DF00C5CC19BA}"/>
              </a:ext>
            </a:extLst>
          </p:cNvPr>
          <p:cNvCxnSpPr>
            <a:cxnSpLocks/>
          </p:cNvCxnSpPr>
          <p:nvPr/>
        </p:nvCxnSpPr>
        <p:spPr>
          <a:xfrm>
            <a:off x="469418" y="1150336"/>
            <a:ext cx="6965350" cy="0"/>
          </a:xfrm>
          <a:prstGeom prst="line">
            <a:avLst/>
          </a:prstGeom>
          <a:ln w="9525">
            <a:solidFill>
              <a:srgbClr val="CE3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3D1F2F9D-466C-4730-A503-2D7C8B8D60A4}"/>
              </a:ext>
            </a:extLst>
          </p:cNvPr>
          <p:cNvSpPr txBox="1"/>
          <p:nvPr/>
        </p:nvSpPr>
        <p:spPr>
          <a:xfrm>
            <a:off x="469418" y="1515362"/>
            <a:ext cx="1106268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We hope the Career Assembly has provided you with lots of information to think about. Here are some of the key take-aways from it: </a:t>
            </a:r>
          </a:p>
          <a:p>
            <a:endParaRPr lang="en-GB" sz="10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 b="1">
                <a:solidFill>
                  <a:schemeClr val="tx1">
                    <a:lumMod val="65000"/>
                    <a:lumOff val="35000"/>
                  </a:schemeClr>
                </a:solidFill>
              </a:rPr>
              <a:t>Making a career decision can be really challenging: </a:t>
            </a: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so many different roles, careers and industries out there. </a:t>
            </a:r>
          </a:p>
          <a:p>
            <a:endParaRPr lang="en-GB" sz="1400">
              <a:solidFill>
                <a:schemeClr val="tx1">
                  <a:lumMod val="65000"/>
                  <a:lumOff val="35000"/>
                </a:schemeClr>
              </a:solidFill>
              <a:highlight>
                <a:srgbClr val="FFFF00"/>
              </a:highlight>
            </a:endParaRPr>
          </a:p>
          <a:p>
            <a:endParaRPr lang="en-GB" sz="14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 b="1">
                <a:solidFill>
                  <a:schemeClr val="tx1">
                    <a:lumMod val="65000"/>
                    <a:lumOff val="35000"/>
                  </a:schemeClr>
                </a:solidFill>
              </a:rPr>
              <a:t>Organisations need diversity to succeed: </a:t>
            </a: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For example, you don’t need to be a Maths expert to work in Finance, lots of different skills are required to help the organisation run. These range from catering, administration and practical skills.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 b="1">
                <a:solidFill>
                  <a:schemeClr val="tx1">
                    <a:lumMod val="65000"/>
                    <a:lumOff val="35000"/>
                  </a:schemeClr>
                </a:solidFill>
              </a:rPr>
              <a:t>Consider careers that you may not have thought of:</a:t>
            </a: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 Think about how your skills could open up different career areas for you. 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77D915E-EB3E-41CE-A06C-A968226B69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592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143"/>
    </mc:Choice>
    <mc:Fallback>
      <p:transition spd="slow" advTm="351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4AF698F-ACCF-4A76-88FE-1770176DDD1A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8318" y="-587200"/>
            <a:ext cx="2853690" cy="28536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48DF561-B03D-46D2-A258-966AF6101AE2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5952" y="1394231"/>
            <a:ext cx="2302510" cy="4178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035CF17-EEE1-45D3-8D0A-1077CA1716D6}"/>
              </a:ext>
            </a:extLst>
          </p:cNvPr>
          <p:cNvSpPr txBox="1"/>
          <p:nvPr/>
        </p:nvSpPr>
        <p:spPr>
          <a:xfrm>
            <a:off x="296436" y="2066984"/>
            <a:ext cx="11895564" cy="29238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6600">
                <a:solidFill>
                  <a:srgbClr val="C00000"/>
                </a:solidFill>
              </a:rPr>
              <a:t>Career Assembly</a:t>
            </a:r>
          </a:p>
          <a:p>
            <a:pPr algn="ctr"/>
            <a:r>
              <a:rPr lang="en-GB" sz="5400">
                <a:solidFill>
                  <a:srgbClr val="C00000"/>
                </a:solidFill>
              </a:rPr>
              <a:t>For KS3 </a:t>
            </a:r>
          </a:p>
          <a:p>
            <a:pPr algn="ctr"/>
            <a:endParaRPr lang="en-GB" sz="1600">
              <a:solidFill>
                <a:srgbClr val="C00000"/>
              </a:solidFill>
            </a:endParaRPr>
          </a:p>
          <a:p>
            <a:pPr algn="ctr"/>
            <a:r>
              <a:rPr lang="en-GB" sz="4800">
                <a:solidFill>
                  <a:schemeClr val="tx1">
                    <a:lumMod val="65000"/>
                    <a:lumOff val="35000"/>
                  </a:schemeClr>
                </a:solidFill>
              </a:rPr>
              <a:t>We hope you enjoyed the Assembly!</a:t>
            </a:r>
            <a:endParaRPr lang="en-GB" sz="4800">
              <a:solidFill>
                <a:schemeClr val="tx1">
                  <a:lumMod val="65000"/>
                  <a:lumOff val="35000"/>
                </a:schemeClr>
              </a:solidFill>
              <a:cs typeface="Calibri"/>
            </a:endParaRPr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D0CF42C4-DD1B-4154-9892-2C74858769B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9681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28"/>
    </mc:Choice>
    <mc:Fallback>
      <p:transition spd="slow" advTm="27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mute="1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>
            <a:extLst>
              <a:ext uri="{FF2B5EF4-FFF2-40B4-BE49-F238E27FC236}">
                <a16:creationId xmlns:a16="http://schemas.microsoft.com/office/drawing/2014/main" id="{241302C1-2072-4EEF-819D-EF2E1770C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864" y="264860"/>
            <a:ext cx="7688468" cy="1095506"/>
          </a:xfrm>
        </p:spPr>
        <p:txBody>
          <a:bodyPr lIns="0" tIns="0" rIns="0" bIns="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World of Work</a:t>
            </a:r>
            <a:b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54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4AE30AE-9127-4EAF-B2B9-DF00C5CC19BA}"/>
              </a:ext>
            </a:extLst>
          </p:cNvPr>
          <p:cNvCxnSpPr>
            <a:cxnSpLocks/>
          </p:cNvCxnSpPr>
          <p:nvPr/>
        </p:nvCxnSpPr>
        <p:spPr>
          <a:xfrm>
            <a:off x="364124" y="1166961"/>
            <a:ext cx="6965350" cy="0"/>
          </a:xfrm>
          <a:prstGeom prst="line">
            <a:avLst/>
          </a:prstGeom>
          <a:ln w="9525">
            <a:solidFill>
              <a:srgbClr val="CE3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3D1F2F9D-466C-4730-A503-2D7C8B8D60A4}"/>
              </a:ext>
            </a:extLst>
          </p:cNvPr>
          <p:cNvSpPr txBox="1"/>
          <p:nvPr/>
        </p:nvSpPr>
        <p:spPr>
          <a:xfrm>
            <a:off x="307864" y="1570781"/>
            <a:ext cx="759854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Welcome to </a:t>
            </a:r>
            <a:r>
              <a:rPr lang="en-GB" sz="2600" b="1">
                <a:solidFill>
                  <a:schemeClr val="tx1">
                    <a:lumMod val="65000"/>
                    <a:lumOff val="35000"/>
                  </a:schemeClr>
                </a:solidFill>
              </a:rPr>
              <a:t>WildHearts Career Assembly! </a:t>
            </a: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Over the next 10</a:t>
            </a:r>
            <a:r>
              <a:rPr lang="en-GB" sz="2600" b="1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minutes, you will:</a:t>
            </a:r>
          </a:p>
          <a:p>
            <a:endParaRPr lang="en-GB" sz="2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Be introduced to </a:t>
            </a:r>
            <a:r>
              <a:rPr lang="en-GB" sz="2600" b="1">
                <a:solidFill>
                  <a:schemeClr val="tx1">
                    <a:lumMod val="65000"/>
                    <a:lumOff val="35000"/>
                  </a:schemeClr>
                </a:solidFill>
              </a:rPr>
              <a:t>The World of Work</a:t>
            </a: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endParaRPr lang="en-GB" sz="2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Explore what </a:t>
            </a:r>
            <a:r>
              <a:rPr lang="en-GB" sz="2600" b="1">
                <a:solidFill>
                  <a:schemeClr val="tx1">
                    <a:lumMod val="65000"/>
                    <a:lumOff val="35000"/>
                  </a:schemeClr>
                </a:solidFill>
              </a:rPr>
              <a:t>career areas interest you</a:t>
            </a: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endParaRPr lang="en-GB" sz="2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Hear from some </a:t>
            </a:r>
            <a:r>
              <a:rPr lang="en-GB" sz="2600" b="1">
                <a:solidFill>
                  <a:schemeClr val="tx1">
                    <a:lumMod val="65000"/>
                    <a:lumOff val="35000"/>
                  </a:schemeClr>
                </a:solidFill>
              </a:rPr>
              <a:t>leading global brands </a:t>
            </a: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sharing an insight into their organisation, roles and careers they offer. </a:t>
            </a:r>
            <a:endParaRPr lang="en-GB" sz="20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GB" sz="200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9" name="Picture 2" descr="Engineering courses at City College Norwich">
            <a:extLst>
              <a:ext uri="{FF2B5EF4-FFF2-40B4-BE49-F238E27FC236}">
                <a16:creationId xmlns:a16="http://schemas.microsoft.com/office/drawing/2014/main" id="{886644AB-32A3-41EB-9FE4-E6E422B5E2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13" r="28685" b="-3"/>
          <a:stretch/>
        </p:blipFill>
        <p:spPr bwMode="auto">
          <a:xfrm>
            <a:off x="9319941" y="133667"/>
            <a:ext cx="1999882" cy="1999882"/>
          </a:xfrm>
          <a:custGeom>
            <a:avLst/>
            <a:gdLst/>
            <a:ahLst/>
            <a:cxnLst/>
            <a:rect l="l" t="t" r="r" b="b"/>
            <a:pathLst>
              <a:path w="2849586" h="2849586">
                <a:moveTo>
                  <a:pt x="1424793" y="0"/>
                </a:moveTo>
                <a:cubicBezTo>
                  <a:pt x="2211684" y="0"/>
                  <a:pt x="2849586" y="637902"/>
                  <a:pt x="2849586" y="1424793"/>
                </a:cubicBezTo>
                <a:cubicBezTo>
                  <a:pt x="2849586" y="2211684"/>
                  <a:pt x="2211684" y="2849586"/>
                  <a:pt x="1424793" y="2849586"/>
                </a:cubicBezTo>
                <a:cubicBezTo>
                  <a:pt x="637902" y="2849586"/>
                  <a:pt x="0" y="2211684"/>
                  <a:pt x="0" y="1424793"/>
                </a:cubicBezTo>
                <a:cubicBezTo>
                  <a:pt x="0" y="637902"/>
                  <a:pt x="637902" y="0"/>
                  <a:pt x="1424793" y="0"/>
                </a:cubicBezTo>
                <a:close/>
              </a:path>
            </a:pathLst>
          </a:custGeom>
          <a:noFill/>
          <a:ln w="635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14F56FA-063E-40B6-8851-20239B79889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744" r="24067" b="-3"/>
          <a:stretch/>
        </p:blipFill>
        <p:spPr>
          <a:xfrm>
            <a:off x="9319941" y="2328585"/>
            <a:ext cx="2100356" cy="2100356"/>
          </a:xfrm>
          <a:custGeom>
            <a:avLst/>
            <a:gdLst/>
            <a:ahLst/>
            <a:cxnLst/>
            <a:rect l="l" t="t" r="r" b="b"/>
            <a:pathLst>
              <a:path w="2849586" h="2849586">
                <a:moveTo>
                  <a:pt x="1424793" y="0"/>
                </a:moveTo>
                <a:cubicBezTo>
                  <a:pt x="2211684" y="0"/>
                  <a:pt x="2849586" y="637902"/>
                  <a:pt x="2849586" y="1424793"/>
                </a:cubicBezTo>
                <a:cubicBezTo>
                  <a:pt x="2849586" y="2211684"/>
                  <a:pt x="2211684" y="2849586"/>
                  <a:pt x="1424793" y="2849586"/>
                </a:cubicBezTo>
                <a:cubicBezTo>
                  <a:pt x="637902" y="2849586"/>
                  <a:pt x="0" y="2211684"/>
                  <a:pt x="0" y="1424793"/>
                </a:cubicBezTo>
                <a:cubicBezTo>
                  <a:pt x="0" y="637902"/>
                  <a:pt x="637902" y="0"/>
                  <a:pt x="1424793" y="0"/>
                </a:cubicBezTo>
                <a:close/>
              </a:path>
            </a:pathLst>
          </a:custGeom>
          <a:ln w="63500">
            <a:solidFill>
              <a:srgbClr val="E820BD"/>
            </a:solidFill>
          </a:ln>
        </p:spPr>
      </p:pic>
      <p:pic>
        <p:nvPicPr>
          <p:cNvPr id="14" name="Picture 4" descr="Bottega Spa - Vinification and Environmental Sustainability">
            <a:extLst>
              <a:ext uri="{FF2B5EF4-FFF2-40B4-BE49-F238E27FC236}">
                <a16:creationId xmlns:a16="http://schemas.microsoft.com/office/drawing/2014/main" id="{5D1CDCAA-11E6-4C8D-9F21-B7332885F6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" b="4"/>
          <a:stretch/>
        </p:blipFill>
        <p:spPr bwMode="auto">
          <a:xfrm>
            <a:off x="9389213" y="4623977"/>
            <a:ext cx="2100356" cy="2100356"/>
          </a:xfrm>
          <a:custGeom>
            <a:avLst/>
            <a:gdLst/>
            <a:ahLst/>
            <a:cxnLst/>
            <a:rect l="l" t="t" r="r" b="b"/>
            <a:pathLst>
              <a:path w="2849586" h="2849586">
                <a:moveTo>
                  <a:pt x="1424793" y="0"/>
                </a:moveTo>
                <a:cubicBezTo>
                  <a:pt x="2211684" y="0"/>
                  <a:pt x="2849586" y="637902"/>
                  <a:pt x="2849586" y="1424793"/>
                </a:cubicBezTo>
                <a:cubicBezTo>
                  <a:pt x="2849586" y="2211684"/>
                  <a:pt x="2211684" y="2849586"/>
                  <a:pt x="1424793" y="2849586"/>
                </a:cubicBezTo>
                <a:cubicBezTo>
                  <a:pt x="637902" y="2849586"/>
                  <a:pt x="0" y="2211684"/>
                  <a:pt x="0" y="1424793"/>
                </a:cubicBezTo>
                <a:cubicBezTo>
                  <a:pt x="0" y="637902"/>
                  <a:pt x="637902" y="0"/>
                  <a:pt x="1424793" y="0"/>
                </a:cubicBezTo>
                <a:close/>
              </a:path>
            </a:pathLst>
          </a:custGeom>
          <a:noFill/>
          <a:ln w="6350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0CD3E5AB-21E1-4CC2-BE45-10C6CB6D89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353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351"/>
    </mc:Choice>
    <mc:Fallback>
      <p:transition spd="slow" advTm="163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>
            <a:extLst>
              <a:ext uri="{FF2B5EF4-FFF2-40B4-BE49-F238E27FC236}">
                <a16:creationId xmlns:a16="http://schemas.microsoft.com/office/drawing/2014/main" id="{241302C1-2072-4EEF-819D-EF2E1770C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418" y="264860"/>
            <a:ext cx="7526914" cy="1095506"/>
          </a:xfrm>
        </p:spPr>
        <p:txBody>
          <a:bodyPr lIns="0" tIns="0" rIns="0" bIns="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About You</a:t>
            </a:r>
            <a:b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54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4AE30AE-9127-4EAF-B2B9-DF00C5CC19BA}"/>
              </a:ext>
            </a:extLst>
          </p:cNvPr>
          <p:cNvCxnSpPr>
            <a:cxnSpLocks/>
          </p:cNvCxnSpPr>
          <p:nvPr/>
        </p:nvCxnSpPr>
        <p:spPr>
          <a:xfrm>
            <a:off x="469418" y="1150336"/>
            <a:ext cx="5820546" cy="0"/>
          </a:xfrm>
          <a:prstGeom prst="line">
            <a:avLst/>
          </a:prstGeom>
          <a:ln w="9525">
            <a:solidFill>
              <a:srgbClr val="CE3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3D1F2F9D-466C-4730-A503-2D7C8B8D60A4}"/>
              </a:ext>
            </a:extLst>
          </p:cNvPr>
          <p:cNvSpPr txBox="1"/>
          <p:nvPr/>
        </p:nvSpPr>
        <p:spPr>
          <a:xfrm>
            <a:off x="145895" y="1433765"/>
            <a:ext cx="6372668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But for now it’s all about </a:t>
            </a:r>
            <a:r>
              <a:rPr lang="en-GB" sz="2600" b="1">
                <a:solidFill>
                  <a:schemeClr val="tx1">
                    <a:lumMod val="65000"/>
                    <a:lumOff val="35000"/>
                  </a:schemeClr>
                </a:solidFill>
              </a:rPr>
              <a:t>YOU!</a:t>
            </a:r>
          </a:p>
          <a:p>
            <a:endParaRPr lang="en-GB" sz="2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Making a career decision can be really challenging, there are so many different roles, careers and industries out there. </a:t>
            </a:r>
          </a:p>
          <a:p>
            <a:endParaRPr lang="en-GB" sz="2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Take </a:t>
            </a:r>
            <a:r>
              <a:rPr lang="en-GB" sz="2600" b="1">
                <a:solidFill>
                  <a:schemeClr val="tx1">
                    <a:lumMod val="65000"/>
                    <a:lumOff val="35000"/>
                  </a:schemeClr>
                </a:solidFill>
              </a:rPr>
              <a:t>30 seconds </a:t>
            </a: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to think about the roles, career or industry that interest you.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Here are some examples….remember there are thousands of opportunities out there – you </a:t>
            </a:r>
            <a:r>
              <a:rPr lang="en-GB" sz="2600" b="1">
                <a:solidFill>
                  <a:schemeClr val="tx1">
                    <a:lumMod val="65000"/>
                    <a:lumOff val="35000"/>
                  </a:schemeClr>
                </a:solidFill>
              </a:rPr>
              <a:t>CAN DO </a:t>
            </a: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anything!</a:t>
            </a:r>
          </a:p>
          <a:p>
            <a:endParaRPr lang="en-GB" sz="200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76F9CCD-C6B6-482C-B4C6-954416D10CBB}"/>
              </a:ext>
            </a:extLst>
          </p:cNvPr>
          <p:cNvGrpSpPr/>
          <p:nvPr/>
        </p:nvGrpSpPr>
        <p:grpSpPr>
          <a:xfrm>
            <a:off x="6321580" y="872902"/>
            <a:ext cx="5724525" cy="5219700"/>
            <a:chOff x="6321580" y="872902"/>
            <a:chExt cx="5724525" cy="521970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0149144-191A-49A2-9806-B5EA21C41E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21580" y="872902"/>
              <a:ext cx="5724525" cy="5219700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0729990-9000-4FA5-BFAE-447481267DFA}"/>
                </a:ext>
              </a:extLst>
            </p:cNvPr>
            <p:cNvSpPr txBox="1"/>
            <p:nvPr/>
          </p:nvSpPr>
          <p:spPr>
            <a:xfrm>
              <a:off x="8129119" y="2459504"/>
              <a:ext cx="2109446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What interests you?</a:t>
              </a:r>
            </a:p>
          </p:txBody>
        </p:sp>
      </p:grpSp>
      <p:sp>
        <p:nvSpPr>
          <p:cNvPr id="12" name="Arrow: Circular 11">
            <a:extLst>
              <a:ext uri="{FF2B5EF4-FFF2-40B4-BE49-F238E27FC236}">
                <a16:creationId xmlns:a16="http://schemas.microsoft.com/office/drawing/2014/main" id="{C1E25CB9-8753-4B7E-9F5D-11A1444CEB30}"/>
              </a:ext>
            </a:extLst>
          </p:cNvPr>
          <p:cNvSpPr/>
          <p:nvPr/>
        </p:nvSpPr>
        <p:spPr>
          <a:xfrm rot="11191485" flipH="1">
            <a:off x="4441680" y="3084235"/>
            <a:ext cx="3111483" cy="3947819"/>
          </a:xfrm>
          <a:prstGeom prst="circularArrow">
            <a:avLst>
              <a:gd name="adj1" fmla="val 11047"/>
              <a:gd name="adj2" fmla="val 1117767"/>
              <a:gd name="adj3" fmla="val 20364930"/>
              <a:gd name="adj4" fmla="val 13962881"/>
              <a:gd name="adj5" fmla="val 1566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B8117712-46E7-40BD-B699-A91E43DED5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285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819"/>
    </mc:Choice>
    <mc:Fallback>
      <p:transition spd="slow" advTm="298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>
            <a:extLst>
              <a:ext uri="{FF2B5EF4-FFF2-40B4-BE49-F238E27FC236}">
                <a16:creationId xmlns:a16="http://schemas.microsoft.com/office/drawing/2014/main" id="{241302C1-2072-4EEF-819D-EF2E1770C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418" y="264860"/>
            <a:ext cx="7526914" cy="1095506"/>
          </a:xfrm>
        </p:spPr>
        <p:txBody>
          <a:bodyPr lIns="0" tIns="0" rIns="0" bIns="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About You</a:t>
            </a:r>
            <a:b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54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4AE30AE-9127-4EAF-B2B9-DF00C5CC19BA}"/>
              </a:ext>
            </a:extLst>
          </p:cNvPr>
          <p:cNvCxnSpPr>
            <a:cxnSpLocks/>
          </p:cNvCxnSpPr>
          <p:nvPr/>
        </p:nvCxnSpPr>
        <p:spPr>
          <a:xfrm>
            <a:off x="469418" y="1150336"/>
            <a:ext cx="5820546" cy="0"/>
          </a:xfrm>
          <a:prstGeom prst="line">
            <a:avLst/>
          </a:prstGeom>
          <a:ln w="9525">
            <a:solidFill>
              <a:srgbClr val="CE3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3D1F2F9D-466C-4730-A503-2D7C8B8D60A4}"/>
              </a:ext>
            </a:extLst>
          </p:cNvPr>
          <p:cNvSpPr txBox="1"/>
          <p:nvPr/>
        </p:nvSpPr>
        <p:spPr>
          <a:xfrm>
            <a:off x="145895" y="1433765"/>
            <a:ext cx="631032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Then take another </a:t>
            </a:r>
            <a:r>
              <a:rPr lang="en-GB" sz="2600" b="1">
                <a:solidFill>
                  <a:schemeClr val="tx1">
                    <a:lumMod val="65000"/>
                    <a:lumOff val="35000"/>
                  </a:schemeClr>
                </a:solidFill>
              </a:rPr>
              <a:t>30 secs </a:t>
            </a: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to ask yourself:</a:t>
            </a:r>
          </a:p>
          <a:p>
            <a:endParaRPr lang="en-GB" sz="2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What interests me in this role, career or industry? Select 3 things. </a:t>
            </a:r>
          </a:p>
          <a:p>
            <a:pPr lvl="1"/>
            <a:endParaRPr lang="en-GB" sz="2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What type of subjects might help me?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If you’ve already selected your subjects, think about how these can support you to achieve your goals. </a:t>
            </a:r>
          </a:p>
          <a:p>
            <a:endParaRPr lang="en-GB" sz="2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GB" sz="200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0149144-191A-49A2-9806-B5EA21C41E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1580" y="883201"/>
            <a:ext cx="5724525" cy="52197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0729990-9000-4FA5-BFAE-447481267DFA}"/>
              </a:ext>
            </a:extLst>
          </p:cNvPr>
          <p:cNvSpPr txBox="1"/>
          <p:nvPr/>
        </p:nvSpPr>
        <p:spPr>
          <a:xfrm>
            <a:off x="8129119" y="2459504"/>
            <a:ext cx="21094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>
                <a:solidFill>
                  <a:schemeClr val="tx1">
                    <a:lumMod val="50000"/>
                    <a:lumOff val="50000"/>
                  </a:schemeClr>
                </a:solidFill>
              </a:rPr>
              <a:t>What interests you?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FC5F2367-9865-4A9D-919D-01F4577BCE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299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490"/>
    </mc:Choice>
    <mc:Fallback>
      <p:transition spd="slow" advTm="234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>
            <a:extLst>
              <a:ext uri="{FF2B5EF4-FFF2-40B4-BE49-F238E27FC236}">
                <a16:creationId xmlns:a16="http://schemas.microsoft.com/office/drawing/2014/main" id="{241302C1-2072-4EEF-819D-EF2E1770C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418" y="264860"/>
            <a:ext cx="7526914" cy="1095506"/>
          </a:xfrm>
        </p:spPr>
        <p:txBody>
          <a:bodyPr lIns="0" tIns="0" rIns="0" bIns="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About You</a:t>
            </a:r>
            <a:b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54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4AE30AE-9127-4EAF-B2B9-DF00C5CC19BA}"/>
              </a:ext>
            </a:extLst>
          </p:cNvPr>
          <p:cNvCxnSpPr>
            <a:cxnSpLocks/>
          </p:cNvCxnSpPr>
          <p:nvPr/>
        </p:nvCxnSpPr>
        <p:spPr>
          <a:xfrm>
            <a:off x="469418" y="1150336"/>
            <a:ext cx="5820546" cy="0"/>
          </a:xfrm>
          <a:prstGeom prst="line">
            <a:avLst/>
          </a:prstGeom>
          <a:ln w="9525">
            <a:solidFill>
              <a:srgbClr val="CE3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3D1F2F9D-466C-4730-A503-2D7C8B8D60A4}"/>
              </a:ext>
            </a:extLst>
          </p:cNvPr>
          <p:cNvSpPr txBox="1"/>
          <p:nvPr/>
        </p:nvSpPr>
        <p:spPr>
          <a:xfrm>
            <a:off x="145895" y="1433765"/>
            <a:ext cx="6310323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Then take another </a:t>
            </a:r>
            <a:r>
              <a:rPr lang="en-GB" sz="2600" b="1">
                <a:solidFill>
                  <a:schemeClr val="tx1">
                    <a:lumMod val="65000"/>
                    <a:lumOff val="35000"/>
                  </a:schemeClr>
                </a:solidFill>
              </a:rPr>
              <a:t>30 secs </a:t>
            </a: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to ask yourself:</a:t>
            </a:r>
          </a:p>
          <a:p>
            <a:endParaRPr lang="en-GB" sz="8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What skills or strengths do I already have that would help me in these roles, careers or industry(s) that interest me? Select 3 skills/strengths.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12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8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 b="1">
                <a:solidFill>
                  <a:schemeClr val="tx1">
                    <a:lumMod val="65000"/>
                    <a:lumOff val="35000"/>
                  </a:schemeClr>
                </a:solidFill>
              </a:rPr>
              <a:t>Example 1:</a:t>
            </a: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 I am good at talking which would allow me to share ideas or speak to others in a group.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8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 b="1">
                <a:solidFill>
                  <a:schemeClr val="tx1">
                    <a:lumMod val="65000"/>
                    <a:lumOff val="35000"/>
                  </a:schemeClr>
                </a:solidFill>
              </a:rPr>
              <a:t>Example 2: </a:t>
            </a: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I am creative. This would allow me to develop new ideas in a role, career or industry. </a:t>
            </a:r>
          </a:p>
          <a:p>
            <a:endParaRPr lang="en-GB" sz="200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0149144-191A-49A2-9806-B5EA21C41E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1580" y="883201"/>
            <a:ext cx="5724525" cy="52197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0729990-9000-4FA5-BFAE-447481267DFA}"/>
              </a:ext>
            </a:extLst>
          </p:cNvPr>
          <p:cNvSpPr txBox="1"/>
          <p:nvPr/>
        </p:nvSpPr>
        <p:spPr>
          <a:xfrm>
            <a:off x="8129119" y="2459504"/>
            <a:ext cx="21094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>
                <a:solidFill>
                  <a:schemeClr val="tx1">
                    <a:lumMod val="50000"/>
                    <a:lumOff val="50000"/>
                  </a:schemeClr>
                </a:solidFill>
              </a:rPr>
              <a:t>What interests you?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CD7A2DA3-D537-4266-895C-D536EF2B29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73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211"/>
    </mc:Choice>
    <mc:Fallback>
      <p:transition spd="slow" advTm="322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>
            <a:extLst>
              <a:ext uri="{FF2B5EF4-FFF2-40B4-BE49-F238E27FC236}">
                <a16:creationId xmlns:a16="http://schemas.microsoft.com/office/drawing/2014/main" id="{241302C1-2072-4EEF-819D-EF2E1770C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418" y="264860"/>
            <a:ext cx="7526914" cy="1095506"/>
          </a:xfrm>
        </p:spPr>
        <p:txBody>
          <a:bodyPr lIns="0" tIns="0" rIns="0" bIns="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World of Work</a:t>
            </a:r>
            <a:b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54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4AE30AE-9127-4EAF-B2B9-DF00C5CC19BA}"/>
              </a:ext>
            </a:extLst>
          </p:cNvPr>
          <p:cNvCxnSpPr>
            <a:cxnSpLocks/>
          </p:cNvCxnSpPr>
          <p:nvPr/>
        </p:nvCxnSpPr>
        <p:spPr>
          <a:xfrm>
            <a:off x="469418" y="1150336"/>
            <a:ext cx="6965350" cy="0"/>
          </a:xfrm>
          <a:prstGeom prst="line">
            <a:avLst/>
          </a:prstGeom>
          <a:ln w="9525">
            <a:solidFill>
              <a:srgbClr val="CE3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3D1F2F9D-466C-4730-A503-2D7C8B8D60A4}"/>
              </a:ext>
            </a:extLst>
          </p:cNvPr>
          <p:cNvSpPr txBox="1"/>
          <p:nvPr/>
        </p:nvSpPr>
        <p:spPr>
          <a:xfrm>
            <a:off x="433605" y="1471028"/>
            <a:ext cx="759854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Now it’s time to find out more about The World of Work from some Global brands. You will:</a:t>
            </a:r>
          </a:p>
          <a:p>
            <a:endParaRPr lang="en-GB" sz="2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Gain an insight into what each company does.</a:t>
            </a:r>
          </a:p>
          <a:p>
            <a:endParaRPr lang="en-GB" sz="2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Find out where they work and how many employees they have.</a:t>
            </a:r>
          </a:p>
          <a:p>
            <a:endParaRPr lang="en-GB" sz="2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>
                <a:solidFill>
                  <a:schemeClr val="tx1">
                    <a:lumMod val="65000"/>
                    <a:lumOff val="35000"/>
                  </a:schemeClr>
                </a:solidFill>
              </a:rPr>
              <a:t>Discover the different careers available in their industries.</a:t>
            </a:r>
            <a:endParaRPr lang="en-GB" sz="20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GB" sz="200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26A395-10AE-4833-85B8-DC9F32C9EB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3241" y="422119"/>
            <a:ext cx="3384159" cy="1116129"/>
          </a:xfrm>
          <a:prstGeom prst="rect">
            <a:avLst/>
          </a:prstGeom>
          <a:ln w="63500">
            <a:solidFill>
              <a:srgbClr val="E820BD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CC96FAA-0BD8-4936-A328-C33C83870B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6802" y="1992879"/>
            <a:ext cx="3417036" cy="1258275"/>
          </a:xfrm>
          <a:prstGeom prst="rect">
            <a:avLst/>
          </a:prstGeom>
          <a:ln w="63500">
            <a:solidFill>
              <a:srgbClr val="00B0F0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DC6C274-AA7E-48E8-9854-84A90F3DF5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80909" y="3787934"/>
            <a:ext cx="3382929" cy="1200811"/>
          </a:xfrm>
          <a:prstGeom prst="rect">
            <a:avLst/>
          </a:prstGeom>
          <a:ln w="63500">
            <a:solidFill>
              <a:srgbClr val="92D050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FBB6C9E-0358-4B20-A76C-1D19359F7C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80909" y="5474247"/>
            <a:ext cx="3382929" cy="898250"/>
          </a:xfrm>
          <a:prstGeom prst="rect">
            <a:avLst/>
          </a:prstGeom>
          <a:ln w="63500">
            <a:solidFill>
              <a:srgbClr val="DB1565"/>
            </a:solidFill>
          </a:ln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26DE0597-A874-4D1C-8FBB-CBCBB4D202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276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871"/>
    </mc:Choice>
    <mc:Fallback>
      <p:transition spd="slow" advTm="148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169B652B-1E08-4734-A530-188A85F2491D}"/>
              </a:ext>
            </a:extLst>
          </p:cNvPr>
          <p:cNvSpPr/>
          <p:nvPr/>
        </p:nvSpPr>
        <p:spPr>
          <a:xfrm>
            <a:off x="7697649" y="0"/>
            <a:ext cx="4502727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20A0E17-99DA-D143-9D97-2D1B8D99C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522" y="432742"/>
            <a:ext cx="9006784" cy="1095506"/>
          </a:xfrm>
        </p:spPr>
        <p:txBody>
          <a:bodyPr lIns="0" tIns="0" rIns="0" bIns="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54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6BC899B5-22C0-4232-B24B-C4708893C1D3}"/>
              </a:ext>
            </a:extLst>
          </p:cNvPr>
          <p:cNvSpPr txBox="1">
            <a:spLocks/>
          </p:cNvSpPr>
          <p:nvPr/>
        </p:nvSpPr>
        <p:spPr>
          <a:xfrm>
            <a:off x="488477" y="1457834"/>
            <a:ext cx="6968136" cy="10955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36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We Do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Nestlé are the biggest food and beverage company in the world.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200" i="1">
                <a:solidFill>
                  <a:srgbClr val="4D5156"/>
                </a:solidFill>
                <a:effectLst/>
                <a:latin typeface="+mn-lt"/>
              </a:rPr>
              <a:t>“Unlocking the power of food to enhance quality of life for everyone, today and for generations to come. That is our </a:t>
            </a:r>
            <a:r>
              <a:rPr lang="en-GB" sz="2200" b="0" i="1">
                <a:solidFill>
                  <a:srgbClr val="242424"/>
                </a:solidFill>
                <a:effectLst/>
                <a:latin typeface="+mn-lt"/>
              </a:rPr>
              <a:t>purpose</a:t>
            </a:r>
            <a:r>
              <a:rPr lang="en-GB" sz="2200" i="1">
                <a:solidFill>
                  <a:srgbClr val="4D5156"/>
                </a:solidFill>
                <a:effectLst/>
                <a:latin typeface="+mn-lt"/>
              </a:rPr>
              <a:t>.” </a:t>
            </a:r>
            <a:r>
              <a:rPr lang="en-GB" sz="2200">
                <a:solidFill>
                  <a:srgbClr val="4D5156"/>
                </a:solidFill>
                <a:effectLst/>
                <a:latin typeface="+mn-lt"/>
              </a:rPr>
              <a:t>- Nestle</a:t>
            </a:r>
            <a:endParaRPr lang="en-GB" sz="2200" b="1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D9127AC-7AAB-498E-A030-3F49D6FD1D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0194" y="126991"/>
            <a:ext cx="3456605" cy="990894"/>
          </a:xfrm>
          <a:prstGeom prst="rect">
            <a:avLst/>
          </a:prstGeom>
          <a:ln>
            <a:noFill/>
          </a:ln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549B173F-0135-4422-903F-989496A8804C}"/>
              </a:ext>
            </a:extLst>
          </p:cNvPr>
          <p:cNvSpPr txBox="1">
            <a:spLocks/>
          </p:cNvSpPr>
          <p:nvPr/>
        </p:nvSpPr>
        <p:spPr>
          <a:xfrm>
            <a:off x="-989315" y="4956911"/>
            <a:ext cx="4948842" cy="10955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32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17F8450-22F3-4760-A05C-3C96291C167F}"/>
              </a:ext>
            </a:extLst>
          </p:cNvPr>
          <p:cNvGrpSpPr/>
          <p:nvPr/>
        </p:nvGrpSpPr>
        <p:grpSpPr>
          <a:xfrm>
            <a:off x="364124" y="4535913"/>
            <a:ext cx="5398245" cy="1728505"/>
            <a:chOff x="350272" y="4796783"/>
            <a:chExt cx="5398245" cy="172850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83488E1-D57B-4DA4-8282-DF665D339A89}"/>
                </a:ext>
              </a:extLst>
            </p:cNvPr>
            <p:cNvSpPr txBox="1"/>
            <p:nvPr/>
          </p:nvSpPr>
          <p:spPr>
            <a:xfrm>
              <a:off x="1485106" y="4919629"/>
              <a:ext cx="42634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Around 270,000 employees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23871FF-3E11-4CB6-A8FD-E537CEC45250}"/>
                </a:ext>
              </a:extLst>
            </p:cNvPr>
            <p:cNvSpPr txBox="1"/>
            <p:nvPr/>
          </p:nvSpPr>
          <p:spPr>
            <a:xfrm>
              <a:off x="1498703" y="5894968"/>
              <a:ext cx="29788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UK &amp; International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F2FABB9-46AD-4810-B3A5-110ED4DE40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1893" y="4796783"/>
              <a:ext cx="802609" cy="768912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342888C-93B0-4390-A087-F834586575D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0272" y="5654110"/>
              <a:ext cx="985849" cy="871178"/>
            </a:xfrm>
            <a:prstGeom prst="rect">
              <a:avLst/>
            </a:prstGeom>
          </p:spPr>
        </p:pic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9F316463-42D0-41AE-9737-C67C5AD57E9B}"/>
              </a:ext>
            </a:extLst>
          </p:cNvPr>
          <p:cNvSpPr txBox="1"/>
          <p:nvPr/>
        </p:nvSpPr>
        <p:spPr>
          <a:xfrm>
            <a:off x="7748944" y="793607"/>
            <a:ext cx="4360803" cy="5584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Administration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Communication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Engineering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Finance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Human Resources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Information &amp; Technology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Legal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Marketing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Research &amp; Development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Sales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Supply Chain &amp; Procurement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Technical &amp; Production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1D265EBF-7B87-41EA-B8B2-69E3BBC7743D}"/>
              </a:ext>
            </a:extLst>
          </p:cNvPr>
          <p:cNvSpPr txBox="1">
            <a:spLocks/>
          </p:cNvSpPr>
          <p:nvPr/>
        </p:nvSpPr>
        <p:spPr>
          <a:xfrm>
            <a:off x="7832033" y="153539"/>
            <a:ext cx="4208513" cy="55840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6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Career Areas</a:t>
            </a:r>
            <a:endParaRPr lang="en-GB" sz="36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B1BF85D-3E45-46C6-A1AA-B0EAC8F10624}"/>
              </a:ext>
            </a:extLst>
          </p:cNvPr>
          <p:cNvCxnSpPr>
            <a:cxnSpLocks/>
          </p:cNvCxnSpPr>
          <p:nvPr/>
        </p:nvCxnSpPr>
        <p:spPr>
          <a:xfrm>
            <a:off x="364124" y="1166961"/>
            <a:ext cx="6965350" cy="0"/>
          </a:xfrm>
          <a:prstGeom prst="line">
            <a:avLst/>
          </a:prstGeom>
          <a:ln w="9525">
            <a:solidFill>
              <a:srgbClr val="CE3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B8B74B20-E131-4E81-A38B-300ABEDB19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711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732"/>
    </mc:Choice>
    <mc:Fallback>
      <p:transition spd="slow" advTm="337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169B652B-1E08-4734-A530-188A85F2491D}"/>
              </a:ext>
            </a:extLst>
          </p:cNvPr>
          <p:cNvSpPr/>
          <p:nvPr/>
        </p:nvSpPr>
        <p:spPr>
          <a:xfrm>
            <a:off x="7697649" y="0"/>
            <a:ext cx="4502727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20A0E17-99DA-D143-9D97-2D1B8D99C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522" y="432742"/>
            <a:ext cx="9006784" cy="1095506"/>
          </a:xfrm>
        </p:spPr>
        <p:txBody>
          <a:bodyPr lIns="0" tIns="0" rIns="0" bIns="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54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D9127AC-7AAB-498E-A030-3F49D6FD1D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0194" y="126991"/>
            <a:ext cx="3456605" cy="990894"/>
          </a:xfrm>
          <a:prstGeom prst="rect">
            <a:avLst/>
          </a:prstGeom>
          <a:ln>
            <a:noFill/>
          </a:ln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549B173F-0135-4422-903F-989496A8804C}"/>
              </a:ext>
            </a:extLst>
          </p:cNvPr>
          <p:cNvSpPr txBox="1">
            <a:spLocks/>
          </p:cNvSpPr>
          <p:nvPr/>
        </p:nvSpPr>
        <p:spPr>
          <a:xfrm>
            <a:off x="-989315" y="4956911"/>
            <a:ext cx="4948842" cy="10955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32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F316463-42D0-41AE-9737-C67C5AD57E9B}"/>
              </a:ext>
            </a:extLst>
          </p:cNvPr>
          <p:cNvSpPr txBox="1"/>
          <p:nvPr/>
        </p:nvSpPr>
        <p:spPr>
          <a:xfrm>
            <a:off x="7748944" y="793607"/>
            <a:ext cx="4360803" cy="5584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Administration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Communication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Engineering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Finance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Human Resources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Information &amp; Technology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Legal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Marketing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Research &amp; Development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Sales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Supply Chain &amp; Procurement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Technical &amp; Production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1D265EBF-7B87-41EA-B8B2-69E3BBC7743D}"/>
              </a:ext>
            </a:extLst>
          </p:cNvPr>
          <p:cNvSpPr txBox="1">
            <a:spLocks/>
          </p:cNvSpPr>
          <p:nvPr/>
        </p:nvSpPr>
        <p:spPr>
          <a:xfrm>
            <a:off x="7832033" y="153539"/>
            <a:ext cx="4208513" cy="55840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6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Career Areas</a:t>
            </a:r>
            <a:endParaRPr lang="en-GB" sz="36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515C50-CB06-4DB3-BAAD-9108F336A1A2}"/>
              </a:ext>
            </a:extLst>
          </p:cNvPr>
          <p:cNvSpPr txBox="1"/>
          <p:nvPr/>
        </p:nvSpPr>
        <p:spPr>
          <a:xfrm>
            <a:off x="2449899" y="3215300"/>
            <a:ext cx="2820486" cy="1099337"/>
          </a:xfrm>
          <a:prstGeom prst="rect">
            <a:avLst/>
          </a:prstGeom>
          <a:noFill/>
          <a:ln w="53975">
            <a:solidFill>
              <a:srgbClr val="E820B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200" b="1"/>
              <a:t>Marketing</a:t>
            </a:r>
          </a:p>
          <a:p>
            <a:pPr algn="ctr"/>
            <a:r>
              <a:rPr lang="en-GB" sz="2200"/>
              <a:t>Being creative</a:t>
            </a:r>
          </a:p>
          <a:p>
            <a:pPr algn="ctr"/>
            <a:r>
              <a:rPr lang="en-GB" sz="2200"/>
              <a:t>A good communicator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DB7C157-8D15-44A4-8B02-3E614243C61D}"/>
              </a:ext>
            </a:extLst>
          </p:cNvPr>
          <p:cNvSpPr txBox="1"/>
          <p:nvPr/>
        </p:nvSpPr>
        <p:spPr>
          <a:xfrm>
            <a:off x="2325956" y="5659886"/>
            <a:ext cx="3060746" cy="1107996"/>
          </a:xfrm>
          <a:prstGeom prst="rect">
            <a:avLst/>
          </a:prstGeom>
          <a:noFill/>
          <a:ln w="50800">
            <a:solidFill>
              <a:srgbClr val="E820B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200" b="1"/>
              <a:t>Technical &amp; Production</a:t>
            </a:r>
          </a:p>
          <a:p>
            <a:pPr algn="ctr"/>
            <a:r>
              <a:rPr lang="en-GB" sz="2200"/>
              <a:t>Enjoy Practical Activities</a:t>
            </a:r>
          </a:p>
          <a:p>
            <a:pPr algn="ctr"/>
            <a:r>
              <a:rPr lang="en-GB" sz="2200"/>
              <a:t>Good at Team Working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AEBAE27-0670-4BE9-90F7-44E640B26217}"/>
              </a:ext>
            </a:extLst>
          </p:cNvPr>
          <p:cNvSpPr txBox="1"/>
          <p:nvPr/>
        </p:nvSpPr>
        <p:spPr>
          <a:xfrm>
            <a:off x="2150411" y="4433263"/>
            <a:ext cx="3419462" cy="1107996"/>
          </a:xfrm>
          <a:prstGeom prst="rect">
            <a:avLst/>
          </a:prstGeom>
          <a:noFill/>
          <a:ln w="44450">
            <a:solidFill>
              <a:srgbClr val="E820B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200" b="1"/>
              <a:t>Research &amp; Development</a:t>
            </a:r>
          </a:p>
          <a:p>
            <a:pPr algn="ctr"/>
            <a:r>
              <a:rPr lang="en-GB" sz="2200"/>
              <a:t>Enjoys Science</a:t>
            </a:r>
          </a:p>
          <a:p>
            <a:pPr algn="ctr"/>
            <a:r>
              <a:rPr lang="en-GB" sz="2200"/>
              <a:t>Likes being Innovative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68AD5E6-DCA4-46D3-A92B-3E6C9E0C3BBD}"/>
              </a:ext>
            </a:extLst>
          </p:cNvPr>
          <p:cNvSpPr txBox="1"/>
          <p:nvPr/>
        </p:nvSpPr>
        <p:spPr>
          <a:xfrm>
            <a:off x="2232947" y="1960283"/>
            <a:ext cx="3235908" cy="1107996"/>
          </a:xfrm>
          <a:prstGeom prst="rect">
            <a:avLst/>
          </a:prstGeom>
          <a:noFill/>
          <a:ln w="50800">
            <a:solidFill>
              <a:srgbClr val="E820B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200" b="1"/>
              <a:t>Finance</a:t>
            </a:r>
          </a:p>
          <a:p>
            <a:pPr algn="ctr"/>
            <a:r>
              <a:rPr lang="en-GB" sz="2200"/>
              <a:t>Likes Numbers</a:t>
            </a:r>
          </a:p>
          <a:p>
            <a:pPr algn="ctr"/>
            <a:r>
              <a:rPr lang="en-GB" sz="2200"/>
              <a:t>Good at Managing Money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F66EDB-E5B0-498B-B8AA-BAAC85C67089}"/>
              </a:ext>
            </a:extLst>
          </p:cNvPr>
          <p:cNvSpPr txBox="1"/>
          <p:nvPr/>
        </p:nvSpPr>
        <p:spPr>
          <a:xfrm>
            <a:off x="337085" y="1033302"/>
            <a:ext cx="7360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chemeClr val="tx1">
                    <a:lumMod val="65000"/>
                    <a:lumOff val="35000"/>
                  </a:schemeClr>
                </a:solidFill>
              </a:rPr>
              <a:t>Here’s some examples of how your skills could be used in Nestle’s Career Areas. </a:t>
            </a:r>
            <a:endParaRPr lang="en-GB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7F11787-8276-4CF7-A598-2023BEB103FA}"/>
              </a:ext>
            </a:extLst>
          </p:cNvPr>
          <p:cNvSpPr/>
          <p:nvPr/>
        </p:nvSpPr>
        <p:spPr>
          <a:xfrm>
            <a:off x="8147566" y="4079618"/>
            <a:ext cx="1365665" cy="451996"/>
          </a:xfrm>
          <a:prstGeom prst="ellipse">
            <a:avLst/>
          </a:prstGeom>
          <a:noFill/>
          <a:ln w="47625">
            <a:solidFill>
              <a:srgbClr val="E820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6C66D45-2013-4DB8-A2BD-651C91F5577B}"/>
              </a:ext>
            </a:extLst>
          </p:cNvPr>
          <p:cNvSpPr/>
          <p:nvPr/>
        </p:nvSpPr>
        <p:spPr>
          <a:xfrm>
            <a:off x="8140871" y="2280576"/>
            <a:ext cx="1229933" cy="451996"/>
          </a:xfrm>
          <a:prstGeom prst="ellipse">
            <a:avLst/>
          </a:prstGeom>
          <a:noFill/>
          <a:ln w="47625">
            <a:solidFill>
              <a:srgbClr val="E820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221D947-FB4F-47AE-BFB5-B6C01DB01680}"/>
              </a:ext>
            </a:extLst>
          </p:cNvPr>
          <p:cNvSpPr/>
          <p:nvPr/>
        </p:nvSpPr>
        <p:spPr>
          <a:xfrm>
            <a:off x="8128103" y="4506133"/>
            <a:ext cx="2998195" cy="536677"/>
          </a:xfrm>
          <a:prstGeom prst="ellipse">
            <a:avLst/>
          </a:prstGeom>
          <a:noFill/>
          <a:ln w="47625">
            <a:solidFill>
              <a:srgbClr val="E820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DCEB1C69-5CA4-44D3-9AC9-9056CFC05B08}"/>
              </a:ext>
            </a:extLst>
          </p:cNvPr>
          <p:cNvSpPr/>
          <p:nvPr/>
        </p:nvSpPr>
        <p:spPr>
          <a:xfrm>
            <a:off x="8128103" y="5859113"/>
            <a:ext cx="2807904" cy="600762"/>
          </a:xfrm>
          <a:prstGeom prst="ellipse">
            <a:avLst/>
          </a:prstGeom>
          <a:noFill/>
          <a:ln w="47625">
            <a:solidFill>
              <a:srgbClr val="E820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2397CD6D-2637-4936-82A5-C8C72C0F92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  <p:pic>
        <p:nvPicPr>
          <p:cNvPr id="3" name="Graphic 2" descr="Cheers with solid fill">
            <a:extLst>
              <a:ext uri="{FF2B5EF4-FFF2-40B4-BE49-F238E27FC236}">
                <a16:creationId xmlns:a16="http://schemas.microsoft.com/office/drawing/2014/main" id="{6F2C6BDA-F132-3AC3-50BF-3636E377B1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88224" y="5659886"/>
            <a:ext cx="1122505" cy="1122505"/>
          </a:xfrm>
          <a:prstGeom prst="rect">
            <a:avLst/>
          </a:prstGeom>
        </p:spPr>
      </p:pic>
      <p:pic>
        <p:nvPicPr>
          <p:cNvPr id="12" name="Graphic 11" descr="Flask with solid fill">
            <a:extLst>
              <a:ext uri="{FF2B5EF4-FFF2-40B4-BE49-F238E27FC236}">
                <a16:creationId xmlns:a16="http://schemas.microsoft.com/office/drawing/2014/main" id="{89357AFC-9088-ED01-8C54-26E5F73963B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89336" y="4292794"/>
            <a:ext cx="1211450" cy="1211450"/>
          </a:xfrm>
          <a:prstGeom prst="rect">
            <a:avLst/>
          </a:prstGeom>
        </p:spPr>
      </p:pic>
      <p:pic>
        <p:nvPicPr>
          <p:cNvPr id="14" name="Graphic 13" descr="Chat with solid fill">
            <a:extLst>
              <a:ext uri="{FF2B5EF4-FFF2-40B4-BE49-F238E27FC236}">
                <a16:creationId xmlns:a16="http://schemas.microsoft.com/office/drawing/2014/main" id="{3689AE4A-9FDA-8BB0-A076-0B2B0F3054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36832" y="3068279"/>
            <a:ext cx="1313579" cy="1313579"/>
          </a:xfrm>
          <a:prstGeom prst="rect">
            <a:avLst/>
          </a:prstGeom>
        </p:spPr>
      </p:pic>
      <p:pic>
        <p:nvPicPr>
          <p:cNvPr id="16" name="Graphic 15" descr="Piggy Bank with solid fill">
            <a:extLst>
              <a:ext uri="{FF2B5EF4-FFF2-40B4-BE49-F238E27FC236}">
                <a16:creationId xmlns:a16="http://schemas.microsoft.com/office/drawing/2014/main" id="{F03D1288-4470-F44A-AC68-4310E26E9B7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660315" y="1833999"/>
            <a:ext cx="1211450" cy="121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763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406"/>
    </mc:Choice>
    <mc:Fallback>
      <p:transition spd="slow" advTm="214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CB93A97-945A-49D8-9C88-D1DBDB5F1F0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858"/>
          <a:stretch/>
        </p:blipFill>
        <p:spPr>
          <a:xfrm>
            <a:off x="147615" y="0"/>
            <a:ext cx="3699184" cy="1282382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169B652B-1E08-4734-A530-188A85F2491D}"/>
              </a:ext>
            </a:extLst>
          </p:cNvPr>
          <p:cNvSpPr/>
          <p:nvPr/>
        </p:nvSpPr>
        <p:spPr>
          <a:xfrm>
            <a:off x="7697649" y="0"/>
            <a:ext cx="4502727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20A0E17-99DA-D143-9D97-2D1B8D99C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522" y="432742"/>
            <a:ext cx="9006784" cy="1095506"/>
          </a:xfrm>
        </p:spPr>
        <p:txBody>
          <a:bodyPr lIns="0" tIns="0" rIns="0" bIns="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en-GB" sz="54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54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6BC899B5-22C0-4232-B24B-C4708893C1D3}"/>
              </a:ext>
            </a:extLst>
          </p:cNvPr>
          <p:cNvSpPr txBox="1">
            <a:spLocks/>
          </p:cNvSpPr>
          <p:nvPr/>
        </p:nvSpPr>
        <p:spPr>
          <a:xfrm>
            <a:off x="488477" y="1457834"/>
            <a:ext cx="6968136" cy="10955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36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We Do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200" b="0">
                <a:solidFill>
                  <a:srgbClr val="242424"/>
                </a:solidFill>
                <a:effectLst/>
                <a:latin typeface="+mn-lt"/>
              </a:rPr>
              <a:t>Zurich</a:t>
            </a:r>
            <a:r>
              <a:rPr lang="en-GB" sz="2200">
                <a:solidFill>
                  <a:srgbClr val="4D5156"/>
                </a:solidFill>
                <a:effectLst/>
                <a:latin typeface="+mn-lt"/>
              </a:rPr>
              <a:t> is one of the world's leading insurers</a:t>
            </a:r>
            <a:r>
              <a:rPr lang="en-GB" sz="2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 </a:t>
            </a:r>
            <a:r>
              <a:rPr lang="en-GB" sz="2200" b="0" i="0">
                <a:solidFill>
                  <a:srgbClr val="3E3E3E"/>
                </a:solidFill>
                <a:effectLst/>
                <a:latin typeface="+mn-lt"/>
              </a:rPr>
              <a:t>At Zurich we believe in creating a brighter future for our customers, partners, our people and the planet by providing products and services which have a positive impact on peoples lives. We want to be one of the most responsible businesses in the world.</a:t>
            </a:r>
            <a:endParaRPr lang="en-GB" sz="220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49B173F-0135-4422-903F-989496A8804C}"/>
              </a:ext>
            </a:extLst>
          </p:cNvPr>
          <p:cNvSpPr txBox="1">
            <a:spLocks/>
          </p:cNvSpPr>
          <p:nvPr/>
        </p:nvSpPr>
        <p:spPr>
          <a:xfrm>
            <a:off x="-989315" y="4956911"/>
            <a:ext cx="4948842" cy="10955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32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17F8450-22F3-4760-A05C-3C96291C167F}"/>
              </a:ext>
            </a:extLst>
          </p:cNvPr>
          <p:cNvGrpSpPr/>
          <p:nvPr/>
        </p:nvGrpSpPr>
        <p:grpSpPr>
          <a:xfrm>
            <a:off x="364124" y="4535913"/>
            <a:ext cx="5215503" cy="1728505"/>
            <a:chOff x="350272" y="4796783"/>
            <a:chExt cx="5215503" cy="172850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83488E1-D57B-4DA4-8282-DF665D339A89}"/>
                </a:ext>
              </a:extLst>
            </p:cNvPr>
            <p:cNvSpPr txBox="1"/>
            <p:nvPr/>
          </p:nvSpPr>
          <p:spPr>
            <a:xfrm>
              <a:off x="1485106" y="4919629"/>
              <a:ext cx="40806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Around 55,000 employees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23871FF-3E11-4CB6-A8FD-E537CEC45250}"/>
                </a:ext>
              </a:extLst>
            </p:cNvPr>
            <p:cNvSpPr txBox="1"/>
            <p:nvPr/>
          </p:nvSpPr>
          <p:spPr>
            <a:xfrm>
              <a:off x="1498703" y="5894968"/>
              <a:ext cx="29788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UK &amp; International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F2FABB9-46AD-4810-B3A5-110ED4DE40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1893" y="4796783"/>
              <a:ext cx="802609" cy="768912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342888C-93B0-4390-A087-F834586575D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0272" y="5654110"/>
              <a:ext cx="985849" cy="871178"/>
            </a:xfrm>
            <a:prstGeom prst="rect">
              <a:avLst/>
            </a:prstGeom>
          </p:spPr>
        </p:pic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9F316463-42D0-41AE-9737-C67C5AD57E9B}"/>
              </a:ext>
            </a:extLst>
          </p:cNvPr>
          <p:cNvSpPr txBox="1"/>
          <p:nvPr/>
        </p:nvSpPr>
        <p:spPr>
          <a:xfrm>
            <a:off x="7748944" y="793607"/>
            <a:ext cx="4360803" cy="6046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Administration &amp; Audit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Customer Services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Engineering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Finance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Human Resources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Information &amp; Technology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Investment Management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Legal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Operations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Risk Management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Sales &amp; Distribution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Sourcing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solidFill>
                  <a:schemeClr val="bg1"/>
                </a:solidFill>
              </a:rPr>
              <a:t>Underwriting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1D265EBF-7B87-41EA-B8B2-69E3BBC7743D}"/>
              </a:ext>
            </a:extLst>
          </p:cNvPr>
          <p:cNvSpPr txBox="1">
            <a:spLocks/>
          </p:cNvSpPr>
          <p:nvPr/>
        </p:nvSpPr>
        <p:spPr>
          <a:xfrm>
            <a:off x="7866113" y="153539"/>
            <a:ext cx="4178272" cy="55840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600" b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Career Areas</a:t>
            </a:r>
            <a:endParaRPr lang="en-GB" sz="36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B1BF85D-3E45-46C6-A1AA-B0EAC8F10624}"/>
              </a:ext>
            </a:extLst>
          </p:cNvPr>
          <p:cNvCxnSpPr>
            <a:cxnSpLocks/>
          </p:cNvCxnSpPr>
          <p:nvPr/>
        </p:nvCxnSpPr>
        <p:spPr>
          <a:xfrm>
            <a:off x="364124" y="1166961"/>
            <a:ext cx="6965350" cy="0"/>
          </a:xfrm>
          <a:prstGeom prst="line">
            <a:avLst/>
          </a:prstGeom>
          <a:ln w="9525">
            <a:solidFill>
              <a:srgbClr val="CE3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B31C2380-D891-4F66-B701-A7960C3004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170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352"/>
    </mc:Choice>
    <mc:Fallback>
      <p:transition spd="slow" advTm="413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51CD1C3F460845A0D09EEAF2B63868" ma:contentTypeVersion="16" ma:contentTypeDescription="Create a new document." ma:contentTypeScope="" ma:versionID="608a75de50e724439d1d93909974b4c0">
  <xsd:schema xmlns:xsd="http://www.w3.org/2001/XMLSchema" xmlns:xs="http://www.w3.org/2001/XMLSchema" xmlns:p="http://schemas.microsoft.com/office/2006/metadata/properties" xmlns:ns2="7218ad16-de15-428a-87b3-85f4880bfda7" xmlns:ns3="710c4c4b-0ff3-4d72-9cdc-287877505d8e" targetNamespace="http://schemas.microsoft.com/office/2006/metadata/properties" ma:root="true" ma:fieldsID="1c59dd58a41b70ccdfcbf8cf3beb9437" ns2:_="" ns3:_="">
    <xsd:import namespace="7218ad16-de15-428a-87b3-85f4880bfda7"/>
    <xsd:import namespace="710c4c4b-0ff3-4d72-9cdc-287877505d8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18ad16-de15-428a-87b3-85f4880bfd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20dd41fc-137c-40a2-b0ca-630280abef2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0c4c4b-0ff3-4d72-9cdc-287877505d8e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1464681-19ec-4ce0-a0e4-89857124d1f7}" ma:internalName="TaxCatchAll" ma:showField="CatchAllData" ma:web="710c4c4b-0ff3-4d72-9cdc-287877505d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710c4c4b-0ff3-4d72-9cdc-287877505d8e">
      <UserInfo>
        <DisplayName>Dan Mitchell (Studio)</DisplayName>
        <AccountId>14</AccountId>
        <AccountType/>
      </UserInfo>
    </SharedWithUsers>
    <MediaLengthInSeconds xmlns="7218ad16-de15-428a-87b3-85f4880bfda7" xsi:nil="true"/>
    <TaxCatchAll xmlns="710c4c4b-0ff3-4d72-9cdc-287877505d8e" xsi:nil="true"/>
    <lcf76f155ced4ddcb4097134ff3c332f xmlns="7218ad16-de15-428a-87b3-85f4880bfda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1C9B0C1-EC9C-4718-A785-3F1D06180C47}">
  <ds:schemaRefs>
    <ds:schemaRef ds:uri="710c4c4b-0ff3-4d72-9cdc-287877505d8e"/>
    <ds:schemaRef ds:uri="7218ad16-de15-428a-87b3-85f4880bfda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32EB15C-9011-4765-A37D-0E5372B3A8A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60B297E-9F86-4432-9C55-6DC50FCFAD81}">
  <ds:schemaRefs>
    <ds:schemaRef ds:uri="710c4c4b-0ff3-4d72-9cdc-287877505d8e"/>
    <ds:schemaRef ds:uri="7218ad16-de15-428a-87b3-85f4880bfda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16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The World of Work </vt:lpstr>
      <vt:lpstr>All About You  </vt:lpstr>
      <vt:lpstr>All About You  </vt:lpstr>
      <vt:lpstr>All About You  </vt:lpstr>
      <vt:lpstr>The World of Work  </vt:lpstr>
      <vt:lpstr> </vt:lpstr>
      <vt:lpstr> </vt:lpstr>
      <vt:lpstr> </vt:lpstr>
      <vt:lpstr> </vt:lpstr>
      <vt:lpstr> </vt:lpstr>
      <vt:lpstr> </vt:lpstr>
      <vt:lpstr> </vt:lpstr>
      <vt:lpstr> </vt:lpstr>
      <vt:lpstr>Key Take-Aways 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Heather McCann</dc:creator>
  <cp:revision>1</cp:revision>
  <dcterms:created xsi:type="dcterms:W3CDTF">2021-09-21T10:10:08Z</dcterms:created>
  <dcterms:modified xsi:type="dcterms:W3CDTF">2023-01-27T17:53:03Z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0x0101006951CD1C3F460845A0D09EEAF2B63868</vt:lpwstr>
  </property>
  <property fmtid="{D5CDD505-2E9C-101B-9397-08002B2CF9AE}" pid="3" name="Order">
    <vt:lpwstr>158913100.000000</vt:lpwstr>
  </property>
  <property fmtid="{D5CDD505-2E9C-101B-9397-08002B2CF9AE}" pid="4" name="xd_Signature">
    <vt:lpwstr/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MediaServiceImageTags">
    <vt:lpwstr/>
  </property>
</Properties>
</file>